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sldIdLst>
    <p:sldId id="316" r:id="rId2"/>
    <p:sldId id="334" r:id="rId3"/>
    <p:sldId id="258" r:id="rId4"/>
    <p:sldId id="260" r:id="rId5"/>
    <p:sldId id="327" r:id="rId6"/>
    <p:sldId id="335" r:id="rId7"/>
    <p:sldId id="328" r:id="rId8"/>
    <p:sldId id="262" r:id="rId9"/>
    <p:sldId id="313" r:id="rId10"/>
    <p:sldId id="321" r:id="rId11"/>
    <p:sldId id="312" r:id="rId12"/>
    <p:sldId id="322" r:id="rId13"/>
    <p:sldId id="329" r:id="rId14"/>
    <p:sldId id="301" r:id="rId15"/>
    <p:sldId id="332" r:id="rId16"/>
    <p:sldId id="330" r:id="rId17"/>
    <p:sldId id="331" r:id="rId18"/>
    <p:sldId id="302" r:id="rId19"/>
    <p:sldId id="308" r:id="rId20"/>
    <p:sldId id="317" r:id="rId21"/>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Times New Roman" panose="02020603050405020304" pitchFamily="18" charset="0"/>
        <a:ea typeface="MS Gothic" panose="020B0609070205080204" pitchFamily="49" charset="-128"/>
        <a:cs typeface="+mn-cs"/>
      </a:defRPr>
    </a:lvl1pPr>
    <a:lvl2pPr marL="457200" algn="l" defTabSz="457200" rtl="0" eaLnBrk="0" fontAlgn="base" hangingPunct="0">
      <a:spcBef>
        <a:spcPct val="0"/>
      </a:spcBef>
      <a:spcAft>
        <a:spcPct val="0"/>
      </a:spcAft>
      <a:defRPr kern="1200">
        <a:solidFill>
          <a:schemeClr val="bg1"/>
        </a:solidFill>
        <a:latin typeface="Times New Roman" panose="02020603050405020304" pitchFamily="18" charset="0"/>
        <a:ea typeface="MS Gothic" panose="020B0609070205080204" pitchFamily="49" charset="-128"/>
        <a:cs typeface="+mn-cs"/>
      </a:defRPr>
    </a:lvl2pPr>
    <a:lvl3pPr marL="914400" algn="l" defTabSz="457200" rtl="0" eaLnBrk="0" fontAlgn="base" hangingPunct="0">
      <a:spcBef>
        <a:spcPct val="0"/>
      </a:spcBef>
      <a:spcAft>
        <a:spcPct val="0"/>
      </a:spcAft>
      <a:defRPr kern="1200">
        <a:solidFill>
          <a:schemeClr val="bg1"/>
        </a:solidFill>
        <a:latin typeface="Times New Roman" panose="02020603050405020304" pitchFamily="18" charset="0"/>
        <a:ea typeface="MS Gothic" panose="020B0609070205080204" pitchFamily="49" charset="-128"/>
        <a:cs typeface="+mn-cs"/>
      </a:defRPr>
    </a:lvl3pPr>
    <a:lvl4pPr marL="1371600" algn="l" defTabSz="457200" rtl="0" eaLnBrk="0" fontAlgn="base" hangingPunct="0">
      <a:spcBef>
        <a:spcPct val="0"/>
      </a:spcBef>
      <a:spcAft>
        <a:spcPct val="0"/>
      </a:spcAft>
      <a:defRPr kern="1200">
        <a:solidFill>
          <a:schemeClr val="bg1"/>
        </a:solidFill>
        <a:latin typeface="Times New Roman" panose="02020603050405020304" pitchFamily="18" charset="0"/>
        <a:ea typeface="MS Gothic" panose="020B0609070205080204" pitchFamily="49" charset="-128"/>
        <a:cs typeface="+mn-cs"/>
      </a:defRPr>
    </a:lvl4pPr>
    <a:lvl5pPr marL="1828800" algn="l" defTabSz="457200" rtl="0" eaLnBrk="0" fontAlgn="base" hangingPunct="0">
      <a:spcBef>
        <a:spcPct val="0"/>
      </a:spcBef>
      <a:spcAft>
        <a:spcPct val="0"/>
      </a:spcAft>
      <a:defRPr kern="1200">
        <a:solidFill>
          <a:schemeClr val="bg1"/>
        </a:solidFill>
        <a:latin typeface="Times New Roman" panose="02020603050405020304" pitchFamily="18" charset="0"/>
        <a:ea typeface="MS Gothic" panose="020B0609070205080204" pitchFamily="49" charset="-128"/>
        <a:cs typeface="+mn-cs"/>
      </a:defRPr>
    </a:lvl5pPr>
    <a:lvl6pPr marL="2286000" algn="l" defTabSz="914400" rtl="0" eaLnBrk="1" latinLnBrk="0" hangingPunct="1">
      <a:defRPr kern="1200">
        <a:solidFill>
          <a:schemeClr val="bg1"/>
        </a:solidFill>
        <a:latin typeface="Times New Roman" panose="02020603050405020304" pitchFamily="18" charset="0"/>
        <a:ea typeface="MS Gothic" panose="020B0609070205080204" pitchFamily="49" charset="-128"/>
        <a:cs typeface="+mn-cs"/>
      </a:defRPr>
    </a:lvl6pPr>
    <a:lvl7pPr marL="2743200" algn="l" defTabSz="914400" rtl="0" eaLnBrk="1" latinLnBrk="0" hangingPunct="1">
      <a:defRPr kern="1200">
        <a:solidFill>
          <a:schemeClr val="bg1"/>
        </a:solidFill>
        <a:latin typeface="Times New Roman" panose="02020603050405020304" pitchFamily="18" charset="0"/>
        <a:ea typeface="MS Gothic" panose="020B0609070205080204" pitchFamily="49" charset="-128"/>
        <a:cs typeface="+mn-cs"/>
      </a:defRPr>
    </a:lvl7pPr>
    <a:lvl8pPr marL="3200400" algn="l" defTabSz="914400" rtl="0" eaLnBrk="1" latinLnBrk="0" hangingPunct="1">
      <a:defRPr kern="1200">
        <a:solidFill>
          <a:schemeClr val="bg1"/>
        </a:solidFill>
        <a:latin typeface="Times New Roman" panose="02020603050405020304" pitchFamily="18" charset="0"/>
        <a:ea typeface="MS Gothic" panose="020B0609070205080204" pitchFamily="49" charset="-128"/>
        <a:cs typeface="+mn-cs"/>
      </a:defRPr>
    </a:lvl8pPr>
    <a:lvl9pPr marL="3657600" algn="l" defTabSz="914400" rtl="0" eaLnBrk="1" latinLnBrk="0" hangingPunct="1">
      <a:defRPr kern="1200">
        <a:solidFill>
          <a:schemeClr val="bg1"/>
        </a:solidFill>
        <a:latin typeface="Times New Roman" panose="02020603050405020304" pitchFamily="18" charset="0"/>
        <a:ea typeface="MS Gothic"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636" y="90"/>
      </p:cViewPr>
      <p:guideLst>
        <p:guide orient="horz" pos="2160"/>
        <p:guide pos="2880"/>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5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AutoShape 1">
            <a:extLst>
              <a:ext uri="{FF2B5EF4-FFF2-40B4-BE49-F238E27FC236}">
                <a16:creationId xmlns:a16="http://schemas.microsoft.com/office/drawing/2014/main" id="{B8924CF2-3818-4FB6-89D7-EA95484BF5FB}"/>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39" name="AutoShape 2">
            <a:extLst>
              <a:ext uri="{FF2B5EF4-FFF2-40B4-BE49-F238E27FC236}">
                <a16:creationId xmlns:a16="http://schemas.microsoft.com/office/drawing/2014/main" id="{C3C75AD9-01C7-481B-9170-898E39974971}"/>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40" name="AutoShape 3">
            <a:extLst>
              <a:ext uri="{FF2B5EF4-FFF2-40B4-BE49-F238E27FC236}">
                <a16:creationId xmlns:a16="http://schemas.microsoft.com/office/drawing/2014/main" id="{7A499048-316F-4A99-9318-2323F20C7809}"/>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41" name="AutoShape 4">
            <a:extLst>
              <a:ext uri="{FF2B5EF4-FFF2-40B4-BE49-F238E27FC236}">
                <a16:creationId xmlns:a16="http://schemas.microsoft.com/office/drawing/2014/main" id="{C112A7F1-E183-45B1-A927-220E0791ED04}"/>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42" name="AutoShape 5">
            <a:extLst>
              <a:ext uri="{FF2B5EF4-FFF2-40B4-BE49-F238E27FC236}">
                <a16:creationId xmlns:a16="http://schemas.microsoft.com/office/drawing/2014/main" id="{C1BD014B-B71C-4613-9556-8EB85D7FEA86}"/>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43" name="AutoShape 6">
            <a:extLst>
              <a:ext uri="{FF2B5EF4-FFF2-40B4-BE49-F238E27FC236}">
                <a16:creationId xmlns:a16="http://schemas.microsoft.com/office/drawing/2014/main" id="{A1E1E7F7-641A-433D-A4D8-F741B26CCF78}"/>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14344" name="AutoShape 7">
            <a:extLst>
              <a:ext uri="{FF2B5EF4-FFF2-40B4-BE49-F238E27FC236}">
                <a16:creationId xmlns:a16="http://schemas.microsoft.com/office/drawing/2014/main" id="{1E56D072-7F8A-48A7-85D5-A1241363DD51}"/>
              </a:ext>
            </a:extLst>
          </p:cNvPr>
          <p:cNvSpPr>
            <a:spLocks noChangeArrowheads="1"/>
          </p:cNvSpPr>
          <p:nvPr/>
        </p:nvSpPr>
        <p:spPr bwMode="auto">
          <a:xfrm>
            <a:off x="0" y="0"/>
            <a:ext cx="6858000" cy="9144000"/>
          </a:xfrm>
          <a:prstGeom prst="roundRect">
            <a:avLst>
              <a:gd name="adj" fmla="val 23"/>
            </a:avLst>
          </a:prstGeom>
          <a:solidFill>
            <a:srgbClr val="FFFFFF"/>
          </a:solidFill>
          <a:ln>
            <a:noFill/>
          </a:ln>
        </p:spPr>
        <p:txBody>
          <a:bodyPr wrap="none" anchor="ctr"/>
          <a:lstStyle>
            <a:lvl1pPr>
              <a:defRPr sz="2400">
                <a:solidFill>
                  <a:schemeClr val="bg1"/>
                </a:solidFill>
                <a:latin typeface="Times New Roman" pitchFamily="18" charset="0"/>
                <a:ea typeface="MS Gothic" pitchFamily="49" charset="-128"/>
              </a:defRPr>
            </a:lvl1pPr>
            <a:lvl2pPr marL="742950" indent="-285750">
              <a:defRPr sz="2400">
                <a:solidFill>
                  <a:schemeClr val="bg1"/>
                </a:solidFill>
                <a:latin typeface="Times New Roman" pitchFamily="18" charset="0"/>
                <a:ea typeface="MS Gothic" pitchFamily="49" charset="-128"/>
              </a:defRPr>
            </a:lvl2pPr>
            <a:lvl3pPr marL="1143000" indent="-228600">
              <a:defRPr sz="2400">
                <a:solidFill>
                  <a:schemeClr val="bg1"/>
                </a:solidFill>
                <a:latin typeface="Times New Roman" pitchFamily="18" charset="0"/>
                <a:ea typeface="MS Gothic" pitchFamily="49" charset="-128"/>
              </a:defRPr>
            </a:lvl3pPr>
            <a:lvl4pPr marL="1600200" indent="-228600">
              <a:defRPr sz="2400">
                <a:solidFill>
                  <a:schemeClr val="bg1"/>
                </a:solidFill>
                <a:latin typeface="Times New Roman" pitchFamily="18" charset="0"/>
                <a:ea typeface="MS Gothic" pitchFamily="49" charset="-128"/>
              </a:defRPr>
            </a:lvl4pPr>
            <a:lvl5pPr marL="2057400" indent="-228600">
              <a:defRPr sz="2400">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ltLang="en-US" sz="1800"/>
          </a:p>
        </p:txBody>
      </p:sp>
      <p:sp>
        <p:nvSpPr>
          <p:cNvPr id="25609" name="Text Box 8">
            <a:extLst>
              <a:ext uri="{FF2B5EF4-FFF2-40B4-BE49-F238E27FC236}">
                <a16:creationId xmlns:a16="http://schemas.microsoft.com/office/drawing/2014/main" id="{B5C66699-B24E-45DA-87BB-5ED1C8E513D0}"/>
              </a:ext>
            </a:extLst>
          </p:cNvPr>
          <p:cNvSpPr txBox="1">
            <a:spLocks noChangeArrowheads="1"/>
          </p:cNvSpPr>
          <p:nvPr/>
        </p:nvSpPr>
        <p:spPr bwMode="auto">
          <a:xfrm>
            <a:off x="0" y="0"/>
            <a:ext cx="2971800" cy="460375"/>
          </a:xfrm>
          <a:prstGeom prst="rect">
            <a:avLst/>
          </a:prstGeom>
          <a:noFill/>
          <a:ln>
            <a:noFill/>
          </a:ln>
        </p:spPr>
        <p:txBody>
          <a:bodyPr wrap="none" anchor="ctr"/>
          <a:lstStyle>
            <a:lvl1pPr>
              <a:defRPr>
                <a:solidFill>
                  <a:schemeClr val="bg1"/>
                </a:solidFill>
                <a:latin typeface="Times New Roman" pitchFamily="18" charset="0"/>
                <a:ea typeface="MS Gothic" pitchFamily="49" charset="-128"/>
              </a:defRPr>
            </a:lvl1pPr>
            <a:lvl2pPr marL="742950" indent="-285750">
              <a:defRPr>
                <a:solidFill>
                  <a:schemeClr val="bg1"/>
                </a:solidFill>
                <a:latin typeface="Times New Roman" pitchFamily="18" charset="0"/>
                <a:ea typeface="MS Gothic" pitchFamily="49" charset="-128"/>
              </a:defRPr>
            </a:lvl2pPr>
            <a:lvl3pPr marL="1143000" indent="-228600">
              <a:defRPr>
                <a:solidFill>
                  <a:schemeClr val="bg1"/>
                </a:solidFill>
                <a:latin typeface="Times New Roman" pitchFamily="18" charset="0"/>
                <a:ea typeface="MS Gothic" pitchFamily="49" charset="-128"/>
              </a:defRPr>
            </a:lvl3pPr>
            <a:lvl4pPr marL="1600200" indent="-228600">
              <a:defRPr>
                <a:solidFill>
                  <a:schemeClr val="bg1"/>
                </a:solidFill>
                <a:latin typeface="Times New Roman" pitchFamily="18" charset="0"/>
                <a:ea typeface="MS Gothic" pitchFamily="49" charset="-128"/>
              </a:defRPr>
            </a:lvl4pPr>
            <a:lvl5pPr marL="2057400" indent="-228600">
              <a:defRPr>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p>
        </p:txBody>
      </p:sp>
      <p:sp>
        <p:nvSpPr>
          <p:cNvPr id="25610" name="Text Box 9">
            <a:extLst>
              <a:ext uri="{FF2B5EF4-FFF2-40B4-BE49-F238E27FC236}">
                <a16:creationId xmlns:a16="http://schemas.microsoft.com/office/drawing/2014/main" id="{C41B084E-2AFA-4207-BD5A-995C6056DD15}"/>
              </a:ext>
            </a:extLst>
          </p:cNvPr>
          <p:cNvSpPr txBox="1">
            <a:spLocks noChangeArrowheads="1"/>
          </p:cNvSpPr>
          <p:nvPr/>
        </p:nvSpPr>
        <p:spPr bwMode="auto">
          <a:xfrm>
            <a:off x="3884613" y="0"/>
            <a:ext cx="2971800" cy="460375"/>
          </a:xfrm>
          <a:prstGeom prst="rect">
            <a:avLst/>
          </a:prstGeom>
          <a:noFill/>
          <a:ln>
            <a:noFill/>
          </a:ln>
        </p:spPr>
        <p:txBody>
          <a:bodyPr wrap="none" anchor="ctr"/>
          <a:lstStyle>
            <a:lvl1pPr>
              <a:defRPr>
                <a:solidFill>
                  <a:schemeClr val="bg1"/>
                </a:solidFill>
                <a:latin typeface="Times New Roman" pitchFamily="18" charset="0"/>
                <a:ea typeface="MS Gothic" pitchFamily="49" charset="-128"/>
              </a:defRPr>
            </a:lvl1pPr>
            <a:lvl2pPr marL="742950" indent="-285750">
              <a:defRPr>
                <a:solidFill>
                  <a:schemeClr val="bg1"/>
                </a:solidFill>
                <a:latin typeface="Times New Roman" pitchFamily="18" charset="0"/>
                <a:ea typeface="MS Gothic" pitchFamily="49" charset="-128"/>
              </a:defRPr>
            </a:lvl2pPr>
            <a:lvl3pPr marL="1143000" indent="-228600">
              <a:defRPr>
                <a:solidFill>
                  <a:schemeClr val="bg1"/>
                </a:solidFill>
                <a:latin typeface="Times New Roman" pitchFamily="18" charset="0"/>
                <a:ea typeface="MS Gothic" pitchFamily="49" charset="-128"/>
              </a:defRPr>
            </a:lvl3pPr>
            <a:lvl4pPr marL="1600200" indent="-228600">
              <a:defRPr>
                <a:solidFill>
                  <a:schemeClr val="bg1"/>
                </a:solidFill>
                <a:latin typeface="Times New Roman" pitchFamily="18" charset="0"/>
                <a:ea typeface="MS Gothic" pitchFamily="49" charset="-128"/>
              </a:defRPr>
            </a:lvl4pPr>
            <a:lvl5pPr marL="2057400" indent="-228600">
              <a:defRPr>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p>
        </p:txBody>
      </p:sp>
      <p:sp>
        <p:nvSpPr>
          <p:cNvPr id="3083" name="Rectangle 10">
            <a:extLst>
              <a:ext uri="{FF2B5EF4-FFF2-40B4-BE49-F238E27FC236}">
                <a16:creationId xmlns:a16="http://schemas.microsoft.com/office/drawing/2014/main" id="{0367DFE3-A0D2-41D2-8BD5-D2A727E8E720}"/>
              </a:ext>
            </a:extLst>
          </p:cNvPr>
          <p:cNvSpPr>
            <a:spLocks noGrp="1" noChangeArrowheads="1"/>
          </p:cNvSpPr>
          <p:nvPr>
            <p:ph type="sldImg"/>
          </p:nvPr>
        </p:nvSpPr>
        <p:spPr bwMode="auto">
          <a:xfrm>
            <a:off x="1143000" y="685800"/>
            <a:ext cx="4560888" cy="3427413"/>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11">
            <a:extLst>
              <a:ext uri="{FF2B5EF4-FFF2-40B4-BE49-F238E27FC236}">
                <a16:creationId xmlns:a16="http://schemas.microsoft.com/office/drawing/2014/main" id="{682D0C29-35D1-4453-B8CF-F5C906CDAAB8}"/>
              </a:ext>
            </a:extLst>
          </p:cNvPr>
          <p:cNvSpPr>
            <a:spLocks noGrp="1" noChangeArrowheads="1"/>
          </p:cNvSpPr>
          <p:nvPr>
            <p:ph type="body"/>
          </p:nvPr>
        </p:nvSpPr>
        <p:spPr bwMode="auto">
          <a:xfrm>
            <a:off x="685800" y="4343400"/>
            <a:ext cx="5475288"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25613" name="Text Box 12">
            <a:extLst>
              <a:ext uri="{FF2B5EF4-FFF2-40B4-BE49-F238E27FC236}">
                <a16:creationId xmlns:a16="http://schemas.microsoft.com/office/drawing/2014/main" id="{FD0A6FCA-F141-4A31-8BEA-DD5D35C0E7E0}"/>
              </a:ext>
            </a:extLst>
          </p:cNvPr>
          <p:cNvSpPr txBox="1">
            <a:spLocks noChangeArrowheads="1"/>
          </p:cNvSpPr>
          <p:nvPr/>
        </p:nvSpPr>
        <p:spPr bwMode="auto">
          <a:xfrm>
            <a:off x="0" y="8683625"/>
            <a:ext cx="2971800" cy="460375"/>
          </a:xfrm>
          <a:prstGeom prst="rect">
            <a:avLst/>
          </a:prstGeom>
          <a:noFill/>
          <a:ln>
            <a:noFill/>
          </a:ln>
        </p:spPr>
        <p:txBody>
          <a:bodyPr wrap="none" anchor="ctr"/>
          <a:lstStyle>
            <a:lvl1pPr>
              <a:defRPr>
                <a:solidFill>
                  <a:schemeClr val="bg1"/>
                </a:solidFill>
                <a:latin typeface="Times New Roman" pitchFamily="18" charset="0"/>
                <a:ea typeface="MS Gothic" pitchFamily="49" charset="-128"/>
              </a:defRPr>
            </a:lvl1pPr>
            <a:lvl2pPr marL="742950" indent="-285750">
              <a:defRPr>
                <a:solidFill>
                  <a:schemeClr val="bg1"/>
                </a:solidFill>
                <a:latin typeface="Times New Roman" pitchFamily="18" charset="0"/>
                <a:ea typeface="MS Gothic" pitchFamily="49" charset="-128"/>
              </a:defRPr>
            </a:lvl2pPr>
            <a:lvl3pPr marL="1143000" indent="-228600">
              <a:defRPr>
                <a:solidFill>
                  <a:schemeClr val="bg1"/>
                </a:solidFill>
                <a:latin typeface="Times New Roman" pitchFamily="18" charset="0"/>
                <a:ea typeface="MS Gothic" pitchFamily="49" charset="-128"/>
              </a:defRPr>
            </a:lvl3pPr>
            <a:lvl4pPr marL="1600200" indent="-228600">
              <a:defRPr>
                <a:solidFill>
                  <a:schemeClr val="bg1"/>
                </a:solidFill>
                <a:latin typeface="Times New Roman" pitchFamily="18" charset="0"/>
                <a:ea typeface="MS Gothic" pitchFamily="49" charset="-128"/>
              </a:defRPr>
            </a:lvl4pPr>
            <a:lvl5pPr marL="2057400" indent="-228600">
              <a:defRPr>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p>
        </p:txBody>
      </p:sp>
      <p:sp>
        <p:nvSpPr>
          <p:cNvPr id="3085" name="Rectangle 13">
            <a:extLst>
              <a:ext uri="{FF2B5EF4-FFF2-40B4-BE49-F238E27FC236}">
                <a16:creationId xmlns:a16="http://schemas.microsoft.com/office/drawing/2014/main" id="{A4D508C5-63D9-410E-AD9A-4DD362E0B8E8}"/>
              </a:ext>
            </a:extLst>
          </p:cNvPr>
          <p:cNvSpPr>
            <a:spLocks noGrp="1" noChangeArrowheads="1"/>
          </p:cNvSpPr>
          <p:nvPr>
            <p:ph type="sldNum"/>
          </p:nvPr>
        </p:nvSpPr>
        <p:spPr bwMode="auto">
          <a:xfrm>
            <a:off x="3884613" y="8685213"/>
            <a:ext cx="2960687" cy="44608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Arial" panose="020B0604020202020204" pitchFamily="34" charset="0"/>
              <a:buNone/>
              <a:tabLst>
                <a:tab pos="723900" algn="l"/>
                <a:tab pos="1447800" algn="l"/>
                <a:tab pos="2171700" algn="l"/>
                <a:tab pos="2895600" algn="l"/>
              </a:tabLst>
              <a:defRPr sz="1200">
                <a:solidFill>
                  <a:srgbClr val="000000"/>
                </a:solidFill>
                <a:latin typeface="Arial" panose="020B0604020202020204" pitchFamily="34" charset="0"/>
                <a:cs typeface="Arial" panose="020B0604020202020204" pitchFamily="34" charset="0"/>
              </a:defRPr>
            </a:lvl1pPr>
          </a:lstStyle>
          <a:p>
            <a:pPr>
              <a:defRPr/>
            </a:pPr>
            <a:fld id="{E7444543-70E8-47CB-83B5-5B560570A27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pitchFamily="34" charset="-128"/>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3">
            <a:extLst>
              <a:ext uri="{FF2B5EF4-FFF2-40B4-BE49-F238E27FC236}">
                <a16:creationId xmlns:a16="http://schemas.microsoft.com/office/drawing/2014/main" id="{E2D57C1C-A8F9-4E80-B26C-3472E1F8A39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BEE7F1B2-EB62-48CB-B326-FE67DE3CB067}" type="slidenum">
              <a:rPr lang="en-GB"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1</a:t>
            </a:fld>
            <a:endParaRPr lang="en-GB" altLang="en-US">
              <a:latin typeface="Arial" panose="020B0604020202020204" pitchFamily="34" charset="0"/>
              <a:ea typeface="MS Gothic" panose="020B0609070205080204" pitchFamily="49" charset="-128"/>
            </a:endParaRPr>
          </a:p>
        </p:txBody>
      </p:sp>
      <p:sp>
        <p:nvSpPr>
          <p:cNvPr id="5123" name="Text Box 1">
            <a:extLst>
              <a:ext uri="{FF2B5EF4-FFF2-40B4-BE49-F238E27FC236}">
                <a16:creationId xmlns:a16="http://schemas.microsoft.com/office/drawing/2014/main" id="{D908172C-CD6A-4928-B57A-C3CA723100E8}"/>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pPr>
            <a:endParaRPr lang="en-US" altLang="en-US" sz="1800">
              <a:solidFill>
                <a:schemeClr val="bg1"/>
              </a:solidFill>
              <a:ea typeface="MS Gothic" panose="020B0609070205080204" pitchFamily="49" charset="-128"/>
            </a:endParaRPr>
          </a:p>
        </p:txBody>
      </p:sp>
      <p:sp>
        <p:nvSpPr>
          <p:cNvPr id="5124" name="Text Box 2">
            <a:extLst>
              <a:ext uri="{FF2B5EF4-FFF2-40B4-BE49-F238E27FC236}">
                <a16:creationId xmlns:a16="http://schemas.microsoft.com/office/drawing/2014/main" id="{044C0617-7E59-4389-B7DE-7EA215990CE8}"/>
              </a:ext>
            </a:extLst>
          </p:cNvPr>
          <p:cNvSpPr>
            <a:spLocks noChangeArrowheads="1"/>
          </p:cNvSpPr>
          <p:nvPr>
            <p:ph type="body"/>
          </p:nvPr>
        </p:nvSpPr>
        <p:spPr>
          <a:xfrm>
            <a:off x="685800" y="4343400"/>
            <a:ext cx="5476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3">
            <a:extLst>
              <a:ext uri="{FF2B5EF4-FFF2-40B4-BE49-F238E27FC236}">
                <a16:creationId xmlns:a16="http://schemas.microsoft.com/office/drawing/2014/main" id="{4397404E-D528-4520-AD4E-7BFA4340684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38B04C40-F586-423F-BF6D-4C02EC5EB1C7}" type="slidenum">
              <a:rPr lang="en-GB"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3</a:t>
            </a:fld>
            <a:endParaRPr lang="en-GB" altLang="en-US">
              <a:latin typeface="Arial" panose="020B0604020202020204" pitchFamily="34" charset="0"/>
              <a:ea typeface="MS Gothic" panose="020B0609070205080204" pitchFamily="49" charset="-128"/>
            </a:endParaRPr>
          </a:p>
        </p:txBody>
      </p:sp>
      <p:sp>
        <p:nvSpPr>
          <p:cNvPr id="8195" name="Text Box 1">
            <a:extLst>
              <a:ext uri="{FF2B5EF4-FFF2-40B4-BE49-F238E27FC236}">
                <a16:creationId xmlns:a16="http://schemas.microsoft.com/office/drawing/2014/main" id="{0EFC4054-A42E-43DB-8FA1-79BB3678D80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pPr>
            <a:endParaRPr lang="en-US" altLang="en-US" sz="1800">
              <a:solidFill>
                <a:schemeClr val="bg1"/>
              </a:solidFill>
              <a:ea typeface="MS Gothic" panose="020B0609070205080204" pitchFamily="49" charset="-128"/>
            </a:endParaRPr>
          </a:p>
        </p:txBody>
      </p:sp>
      <p:sp>
        <p:nvSpPr>
          <p:cNvPr id="8196" name="Text Box 2">
            <a:extLst>
              <a:ext uri="{FF2B5EF4-FFF2-40B4-BE49-F238E27FC236}">
                <a16:creationId xmlns:a16="http://schemas.microsoft.com/office/drawing/2014/main" id="{DC9E460E-77F8-4E17-9BA3-C4AAC346C71B}"/>
              </a:ext>
            </a:extLst>
          </p:cNvPr>
          <p:cNvSpPr>
            <a:spLocks noChangeArrowheads="1"/>
          </p:cNvSpPr>
          <p:nvPr>
            <p:ph type="body"/>
          </p:nvPr>
        </p:nvSpPr>
        <p:spPr>
          <a:xfrm>
            <a:off x="685800" y="4343400"/>
            <a:ext cx="5476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z="2000" i="1">
              <a:solidFill>
                <a:schemeClr val="tx1"/>
              </a:solidFill>
              <a:latin typeface="Calibri" panose="020F0502020204030204" pitchFamily="34" charset="0"/>
              <a:ea typeface="MS Gothic" panose="020B0609070205080204" pitchFamily="4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3">
            <a:extLst>
              <a:ext uri="{FF2B5EF4-FFF2-40B4-BE49-F238E27FC236}">
                <a16:creationId xmlns:a16="http://schemas.microsoft.com/office/drawing/2014/main" id="{483CBF95-0AFF-454B-8FFA-8D79EED1933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8225390C-E701-4041-A037-59DD91B488E0}" type="slidenum">
              <a:rPr lang="en-GB"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4</a:t>
            </a:fld>
            <a:endParaRPr lang="en-GB" altLang="en-US">
              <a:latin typeface="Arial" panose="020B0604020202020204" pitchFamily="34" charset="0"/>
              <a:ea typeface="MS Gothic" panose="020B0609070205080204" pitchFamily="49" charset="-128"/>
            </a:endParaRPr>
          </a:p>
        </p:txBody>
      </p:sp>
      <p:sp>
        <p:nvSpPr>
          <p:cNvPr id="10243" name="Text Box 1">
            <a:extLst>
              <a:ext uri="{FF2B5EF4-FFF2-40B4-BE49-F238E27FC236}">
                <a16:creationId xmlns:a16="http://schemas.microsoft.com/office/drawing/2014/main" id="{C51E6558-5083-467C-8CA8-CAC13C9D558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 typeface="Arial" panose="020B0604020202020204" pitchFamily="34" charset="0"/>
              <a:buNone/>
            </a:pPr>
            <a:fld id="{162913AA-7EDF-4432-A6C7-F009C06B8C90}" type="slidenum">
              <a:rPr lang="en-GB" altLang="en-US">
                <a:latin typeface="Arial" panose="020B0604020202020204" pitchFamily="34" charset="0"/>
                <a:ea typeface="MS Gothic" panose="020B0609070205080204" pitchFamily="49" charset="-128"/>
              </a:rPr>
              <a:pPr algn="r" eaLnBrk="1" hangingPunct="1">
                <a:spcBef>
                  <a:spcPct val="0"/>
                </a:spcBef>
                <a:buFont typeface="Arial" panose="020B0604020202020204" pitchFamily="34" charset="0"/>
                <a:buNone/>
              </a:pPr>
              <a:t>4</a:t>
            </a:fld>
            <a:endParaRPr lang="en-GB" altLang="en-US">
              <a:latin typeface="Arial" panose="020B0604020202020204" pitchFamily="34" charset="0"/>
              <a:ea typeface="MS Gothic" panose="020B0609070205080204" pitchFamily="49" charset="-128"/>
            </a:endParaRPr>
          </a:p>
        </p:txBody>
      </p:sp>
      <p:sp>
        <p:nvSpPr>
          <p:cNvPr id="10244" name="Text Box 2">
            <a:extLst>
              <a:ext uri="{FF2B5EF4-FFF2-40B4-BE49-F238E27FC236}">
                <a16:creationId xmlns:a16="http://schemas.microsoft.com/office/drawing/2014/main" id="{C06B9A77-799C-43EC-8E4D-D16292448D96}"/>
              </a:ext>
            </a:extLst>
          </p:cNvPr>
          <p:cNvSpPr txBox="1">
            <a:spLocks noChangeArrowheads="1"/>
          </p:cNvSpPr>
          <p:nvPr/>
        </p:nvSpPr>
        <p:spPr bwMode="auto">
          <a:xfrm>
            <a:off x="1152525" y="692150"/>
            <a:ext cx="4554538" cy="34163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pPr>
            <a:endParaRPr lang="en-US" altLang="en-US" sz="1800">
              <a:solidFill>
                <a:schemeClr val="bg1"/>
              </a:solidFill>
              <a:ea typeface="MS Gothic" panose="020B0609070205080204" pitchFamily="49" charset="-128"/>
            </a:endParaRPr>
          </a:p>
        </p:txBody>
      </p:sp>
      <p:sp>
        <p:nvSpPr>
          <p:cNvPr id="10245" name="Rectangle 3">
            <a:extLst>
              <a:ext uri="{FF2B5EF4-FFF2-40B4-BE49-F238E27FC236}">
                <a16:creationId xmlns:a16="http://schemas.microsoft.com/office/drawing/2014/main" id="{88FDE9DD-4ECD-4F24-8F66-E85DE8A04168}"/>
              </a:ext>
            </a:extLst>
          </p:cNvPr>
          <p:cNvSpPr>
            <a:spLocks noChangeArrowheads="1"/>
          </p:cNvSpPr>
          <p:nvPr>
            <p:ph type="body"/>
          </p:nvPr>
        </p:nvSpPr>
        <p:spPr>
          <a:xfrm>
            <a:off x="685800" y="4343400"/>
            <a:ext cx="5476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a:latin typeface="Times New Roman" panose="02020603050405020304" pitchFamily="18"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3">
            <a:extLst>
              <a:ext uri="{FF2B5EF4-FFF2-40B4-BE49-F238E27FC236}">
                <a16:creationId xmlns:a16="http://schemas.microsoft.com/office/drawing/2014/main" id="{C5FECDD1-2D28-4711-9F24-71DE40D1D63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AAFE3C54-CDA6-429D-BA91-69D225FA5984}" type="slidenum">
              <a:rPr lang="en-GB"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8</a:t>
            </a:fld>
            <a:endParaRPr lang="en-GB" altLang="en-US">
              <a:latin typeface="Arial" panose="020B0604020202020204" pitchFamily="34" charset="0"/>
              <a:ea typeface="MS Gothic" panose="020B0609070205080204" pitchFamily="49" charset="-128"/>
            </a:endParaRPr>
          </a:p>
        </p:txBody>
      </p:sp>
      <p:sp>
        <p:nvSpPr>
          <p:cNvPr id="14339" name="Text Box 1">
            <a:extLst>
              <a:ext uri="{FF2B5EF4-FFF2-40B4-BE49-F238E27FC236}">
                <a16:creationId xmlns:a16="http://schemas.microsoft.com/office/drawing/2014/main" id="{4DE10CD9-A74C-456B-88EA-AD23E11052D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ea typeface="MS PGothic" panose="020B0600070205080204" pitchFamily="34" charset="-128"/>
              </a:defRPr>
            </a:lvl9pPr>
          </a:lstStyle>
          <a:p>
            <a:pPr algn="r" eaLnBrk="1" hangingPunct="1">
              <a:spcBef>
                <a:spcPct val="0"/>
              </a:spcBef>
              <a:buFont typeface="Arial" panose="020B0604020202020204" pitchFamily="34" charset="0"/>
              <a:buNone/>
            </a:pPr>
            <a:fld id="{2F392E98-5FE8-4C41-9871-8AC5639D3359}" type="slidenum">
              <a:rPr lang="en-GB" altLang="en-US">
                <a:latin typeface="Arial" panose="020B0604020202020204" pitchFamily="34" charset="0"/>
                <a:ea typeface="MS Gothic" panose="020B0609070205080204" pitchFamily="49" charset="-128"/>
              </a:rPr>
              <a:pPr algn="r" eaLnBrk="1" hangingPunct="1">
                <a:spcBef>
                  <a:spcPct val="0"/>
                </a:spcBef>
                <a:buFont typeface="Arial" panose="020B0604020202020204" pitchFamily="34" charset="0"/>
                <a:buNone/>
              </a:pPr>
              <a:t>8</a:t>
            </a:fld>
            <a:endParaRPr lang="en-GB" altLang="en-US">
              <a:latin typeface="Arial" panose="020B0604020202020204" pitchFamily="34" charset="0"/>
              <a:ea typeface="MS Gothic" panose="020B0609070205080204" pitchFamily="49" charset="-128"/>
            </a:endParaRPr>
          </a:p>
        </p:txBody>
      </p:sp>
      <p:sp>
        <p:nvSpPr>
          <p:cNvPr id="14340" name="Text Box 2">
            <a:extLst>
              <a:ext uri="{FF2B5EF4-FFF2-40B4-BE49-F238E27FC236}">
                <a16:creationId xmlns:a16="http://schemas.microsoft.com/office/drawing/2014/main" id="{07043882-5197-4097-8ED4-8326E5CCF993}"/>
              </a:ext>
            </a:extLst>
          </p:cNvPr>
          <p:cNvSpPr txBox="1">
            <a:spLocks noChangeArrowheads="1"/>
          </p:cNvSpPr>
          <p:nvPr/>
        </p:nvSpPr>
        <p:spPr bwMode="auto">
          <a:xfrm>
            <a:off x="1152525" y="692150"/>
            <a:ext cx="4554538" cy="34163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pPr>
            <a:endParaRPr lang="en-US" altLang="en-US" sz="1800">
              <a:solidFill>
                <a:schemeClr val="bg1"/>
              </a:solidFill>
              <a:ea typeface="MS Gothic" panose="020B0609070205080204" pitchFamily="49" charset="-128"/>
            </a:endParaRPr>
          </a:p>
        </p:txBody>
      </p:sp>
      <p:sp>
        <p:nvSpPr>
          <p:cNvPr id="14341" name="Text Box 3">
            <a:extLst>
              <a:ext uri="{FF2B5EF4-FFF2-40B4-BE49-F238E27FC236}">
                <a16:creationId xmlns:a16="http://schemas.microsoft.com/office/drawing/2014/main" id="{9D432702-FFCE-470F-8879-3D46CC13236A}"/>
              </a:ext>
            </a:extLst>
          </p:cNvPr>
          <p:cNvSpPr>
            <a:spLocks noChangeArrowheads="1"/>
          </p:cNvSpPr>
          <p:nvPr>
            <p:ph type="body"/>
          </p:nvPr>
        </p:nvSpPr>
        <p:spPr>
          <a:xfrm>
            <a:off x="685800" y="4343400"/>
            <a:ext cx="5476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7D905F2-42E2-496E-9FD2-542E99E73F2B}"/>
              </a:ext>
            </a:extLst>
          </p:cNvPr>
          <p:cNvSpPr>
            <a:spLocks noGrp="1" noRot="1" noChangeAspect="1" noChangeArrowheads="1" noTextEdit="1"/>
          </p:cNvSpPr>
          <p:nvPr>
            <p:ph type="sldImg"/>
          </p:nvPr>
        </p:nvSpPr>
        <p:spPr>
          <a:xfrm>
            <a:off x="1139825" y="685800"/>
            <a:ext cx="4567238" cy="3427413"/>
          </a:xfrm>
          <a:ln/>
        </p:spPr>
      </p:sp>
      <p:sp>
        <p:nvSpPr>
          <p:cNvPr id="21507" name="Notes Placeholder 2">
            <a:extLst>
              <a:ext uri="{FF2B5EF4-FFF2-40B4-BE49-F238E27FC236}">
                <a16:creationId xmlns:a16="http://schemas.microsoft.com/office/drawing/2014/main" id="{410463B4-A2CE-4F48-B93F-114A9A4ECE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D510BD7-0350-4BF2-A25D-8ACD4B7645E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1C18DD60-6C2E-4806-9746-E5B7B6309513}" type="slidenum">
              <a:rPr lang="en-US"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19</a:t>
            </a:fld>
            <a:endParaRPr lang="en-US" altLang="en-US">
              <a:latin typeface="Arial" panose="020B0604020202020204" pitchFamily="34" charset="0"/>
              <a:ea typeface="MS Gothic" panose="020B0609070205080204" pitchFamily="49" charset="-128"/>
            </a:endParaRPr>
          </a:p>
        </p:txBody>
      </p:sp>
      <p:sp>
        <p:nvSpPr>
          <p:cNvPr id="28675" name="Rectangle 2">
            <a:extLst>
              <a:ext uri="{FF2B5EF4-FFF2-40B4-BE49-F238E27FC236}">
                <a16:creationId xmlns:a16="http://schemas.microsoft.com/office/drawing/2014/main" id="{C3DC50A8-CB99-4C5C-901F-952A1A90277D}"/>
              </a:ext>
            </a:extLst>
          </p:cNvPr>
          <p:cNvSpPr>
            <a:spLocks noGrp="1" noRot="1" noChangeAspect="1" noChangeArrowheads="1" noTextEdit="1"/>
          </p:cNvSpPr>
          <p:nvPr>
            <p:ph type="sldImg"/>
          </p:nvPr>
        </p:nvSpPr>
        <p:spPr>
          <a:xfrm>
            <a:off x="1139825" y="685800"/>
            <a:ext cx="4567238" cy="3427413"/>
          </a:xfrm>
          <a:ln/>
        </p:spPr>
      </p:sp>
      <p:sp>
        <p:nvSpPr>
          <p:cNvPr id="28676" name="Rectangle 3">
            <a:extLst>
              <a:ext uri="{FF2B5EF4-FFF2-40B4-BE49-F238E27FC236}">
                <a16:creationId xmlns:a16="http://schemas.microsoft.com/office/drawing/2014/main" id="{3A2355C9-2927-4293-935B-53458425A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18990710-6F24-48BE-903B-F2C4BA275B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a:spcBef>
                <a:spcPct val="0"/>
              </a:spcBef>
              <a:buFont typeface="Arial" panose="020B0604020202020204" pitchFamily="34" charset="0"/>
              <a:buNone/>
            </a:pPr>
            <a:fld id="{3F22539E-AC39-4847-A747-29D73215A7D9}" type="slidenum">
              <a:rPr lang="en-GB" altLang="en-US" smtClean="0">
                <a:latin typeface="Arial" panose="020B0604020202020204" pitchFamily="34" charset="0"/>
                <a:ea typeface="MS Gothic" panose="020B0609070205080204" pitchFamily="49" charset="-128"/>
              </a:rPr>
              <a:pPr>
                <a:spcBef>
                  <a:spcPct val="0"/>
                </a:spcBef>
                <a:buFont typeface="Arial" panose="020B0604020202020204" pitchFamily="34" charset="0"/>
                <a:buNone/>
              </a:pPr>
              <a:t>20</a:t>
            </a:fld>
            <a:endParaRPr lang="en-GB" altLang="en-US">
              <a:latin typeface="Arial" panose="020B0604020202020204" pitchFamily="34" charset="0"/>
              <a:ea typeface="MS Gothic" panose="020B0609070205080204" pitchFamily="49" charset="-128"/>
            </a:endParaRPr>
          </a:p>
        </p:txBody>
      </p:sp>
      <p:sp>
        <p:nvSpPr>
          <p:cNvPr id="30723" name="Text Box 1">
            <a:extLst>
              <a:ext uri="{FF2B5EF4-FFF2-40B4-BE49-F238E27FC236}">
                <a16:creationId xmlns:a16="http://schemas.microsoft.com/office/drawing/2014/main" id="{5B58B9FC-A1A5-4CEE-94C8-64DC77984BE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MS PGothic" panose="020B0600070205080204" pitchFamily="34" charset="-128"/>
              </a:defRPr>
            </a:lvl9pPr>
          </a:lstStyle>
          <a:p>
            <a:pPr>
              <a:lnSpc>
                <a:spcPct val="75000"/>
              </a:lnSpc>
              <a:spcBef>
                <a:spcPct val="0"/>
              </a:spcBef>
            </a:pPr>
            <a:endParaRPr lang="en-US" altLang="en-US" sz="1800">
              <a:solidFill>
                <a:schemeClr val="bg1"/>
              </a:solidFill>
              <a:ea typeface="MS Gothic" panose="020B0609070205080204" pitchFamily="49" charset="-128"/>
            </a:endParaRPr>
          </a:p>
        </p:txBody>
      </p:sp>
      <p:sp>
        <p:nvSpPr>
          <p:cNvPr id="30724" name="Rectangle 2">
            <a:extLst>
              <a:ext uri="{FF2B5EF4-FFF2-40B4-BE49-F238E27FC236}">
                <a16:creationId xmlns:a16="http://schemas.microsoft.com/office/drawing/2014/main" id="{9812CC00-C88F-4663-8C83-50C5482C5E4C}"/>
              </a:ext>
            </a:extLst>
          </p:cNvPr>
          <p:cNvSpPr>
            <a:spLocks noChangeArrowheads="1"/>
          </p:cNvSpPr>
          <p:nvPr>
            <p:ph type="body"/>
          </p:nvPr>
        </p:nvSpPr>
        <p:spPr>
          <a:xfrm>
            <a:off x="685800" y="4343400"/>
            <a:ext cx="54768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0A7BB12-A2DA-48FF-A257-C99C95F71E3C}"/>
              </a:ext>
            </a:extLst>
          </p:cNvPr>
          <p:cNvSpPr>
            <a:spLocks noGrp="1" noChangeArrowheads="1"/>
          </p:cNvSpPr>
          <p:nvPr>
            <p:ph type="sldNum" idx="10"/>
          </p:nvPr>
        </p:nvSpPr>
        <p:spPr>
          <a:ln/>
        </p:spPr>
        <p:txBody>
          <a:bodyPr/>
          <a:lstStyle>
            <a:lvl1pPr>
              <a:defRPr/>
            </a:lvl1pPr>
          </a:lstStyle>
          <a:p>
            <a:pPr>
              <a:defRPr/>
            </a:pPr>
            <a:fld id="{E5619F61-A66D-4399-AF22-5DDDE4929EDE}" type="slidenum">
              <a:rPr lang="en-GB" altLang="en-US"/>
              <a:pPr>
                <a:defRPr/>
              </a:pPr>
              <a:t>‹#›</a:t>
            </a:fld>
            <a:endParaRPr lang="en-GB" altLang="en-US"/>
          </a:p>
        </p:txBody>
      </p:sp>
    </p:spTree>
    <p:extLst>
      <p:ext uri="{BB962C8B-B14F-4D97-AF65-F5344CB8AC3E}">
        <p14:creationId xmlns:p14="http://schemas.microsoft.com/office/powerpoint/2010/main" val="4018866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8253985-EBC2-4166-B197-65F8A94AD924}"/>
              </a:ext>
            </a:extLst>
          </p:cNvPr>
          <p:cNvSpPr>
            <a:spLocks noGrp="1" noChangeArrowheads="1"/>
          </p:cNvSpPr>
          <p:nvPr>
            <p:ph type="sldNum" idx="10"/>
          </p:nvPr>
        </p:nvSpPr>
        <p:spPr>
          <a:ln/>
        </p:spPr>
        <p:txBody>
          <a:bodyPr/>
          <a:lstStyle>
            <a:lvl1pPr>
              <a:defRPr/>
            </a:lvl1pPr>
          </a:lstStyle>
          <a:p>
            <a:pPr>
              <a:defRPr/>
            </a:pPr>
            <a:fld id="{C2317C0F-23A8-4630-A19C-34C624861C4C}" type="slidenum">
              <a:rPr lang="en-GB" altLang="en-US"/>
              <a:pPr>
                <a:defRPr/>
              </a:pPr>
              <a:t>‹#›</a:t>
            </a:fld>
            <a:endParaRPr lang="en-GB" altLang="en-US"/>
          </a:p>
        </p:txBody>
      </p:sp>
    </p:spTree>
    <p:extLst>
      <p:ext uri="{BB962C8B-B14F-4D97-AF65-F5344CB8AC3E}">
        <p14:creationId xmlns:p14="http://schemas.microsoft.com/office/powerpoint/2010/main" val="227417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533400"/>
            <a:ext cx="2054225"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1863"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674A1C9-2114-457E-892E-0EB983F2B448}"/>
              </a:ext>
            </a:extLst>
          </p:cNvPr>
          <p:cNvSpPr>
            <a:spLocks noGrp="1" noChangeArrowheads="1"/>
          </p:cNvSpPr>
          <p:nvPr>
            <p:ph type="sldNum" idx="10"/>
          </p:nvPr>
        </p:nvSpPr>
        <p:spPr>
          <a:ln/>
        </p:spPr>
        <p:txBody>
          <a:bodyPr/>
          <a:lstStyle>
            <a:lvl1pPr>
              <a:defRPr/>
            </a:lvl1pPr>
          </a:lstStyle>
          <a:p>
            <a:pPr>
              <a:defRPr/>
            </a:pPr>
            <a:fld id="{5B61C928-7377-4940-AFE1-B3509D2EAB2E}" type="slidenum">
              <a:rPr lang="en-GB" altLang="en-US"/>
              <a:pPr>
                <a:defRPr/>
              </a:pPr>
              <a:t>‹#›</a:t>
            </a:fld>
            <a:endParaRPr lang="en-GB" altLang="en-US"/>
          </a:p>
        </p:txBody>
      </p:sp>
    </p:spTree>
    <p:extLst>
      <p:ext uri="{BB962C8B-B14F-4D97-AF65-F5344CB8AC3E}">
        <p14:creationId xmlns:p14="http://schemas.microsoft.com/office/powerpoint/2010/main" val="2283716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942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3F545E3-0862-4636-B5CA-D808279DBA28}"/>
              </a:ext>
            </a:extLst>
          </p:cNvPr>
          <p:cNvSpPr>
            <a:spLocks noGrp="1"/>
          </p:cNvSpPr>
          <p:nvPr>
            <p:ph type="dt" sz="half" idx="10"/>
          </p:nvPr>
        </p:nvSpPr>
        <p:spPr>
          <a:xfrm>
            <a:off x="457200" y="6399213"/>
            <a:ext cx="2133600" cy="301625"/>
          </a:xfrm>
          <a:prstGeom prst="rect">
            <a:avLst/>
          </a:prstGeom>
        </p:spPr>
        <p:txBody>
          <a:bodyPr vert="horz" wrap="square" lIns="91440" tIns="45720" rIns="91440" bIns="45720" numCol="1" anchor="t" anchorCtr="0" compatLnSpc="1">
            <a:prstTxWarp prst="textNoShape">
              <a:avLst/>
            </a:prstTxWarp>
          </a:bodyPr>
          <a:lstStyle>
            <a:lvl1pPr>
              <a:lnSpc>
                <a:spcPct val="75000"/>
              </a:lnSpc>
              <a:buClr>
                <a:srgbClr val="000000"/>
              </a:buClr>
              <a:buSzPct val="100000"/>
              <a:buFont typeface="Times New Roman" charset="0"/>
              <a:buNone/>
              <a:defRPr>
                <a:latin typeface="Times New Roman" charset="0"/>
                <a:ea typeface="MS Gothic" charset="-128"/>
                <a:cs typeface="+mn-cs"/>
              </a:defRPr>
            </a:lvl1pPr>
          </a:lstStyle>
          <a:p>
            <a:pPr>
              <a:defRPr/>
            </a:pPr>
            <a:r>
              <a:rPr lang="en-US"/>
              <a:t>21st April 2008</a:t>
            </a:r>
            <a:endParaRPr lang="en-GB"/>
          </a:p>
        </p:txBody>
      </p:sp>
      <p:sp>
        <p:nvSpPr>
          <p:cNvPr id="4" name="Footer Placeholder 3">
            <a:extLst>
              <a:ext uri="{FF2B5EF4-FFF2-40B4-BE49-F238E27FC236}">
                <a16:creationId xmlns:a16="http://schemas.microsoft.com/office/drawing/2014/main" id="{9250514B-A9C2-4B9F-9EBD-BA30C32AD4B1}"/>
              </a:ext>
            </a:extLst>
          </p:cNvPr>
          <p:cNvSpPr>
            <a:spLocks noGrp="1"/>
          </p:cNvSpPr>
          <p:nvPr>
            <p:ph type="ftr" sz="quarter" idx="11"/>
          </p:nvPr>
        </p:nvSpPr>
        <p:spPr>
          <a:xfrm>
            <a:off x="3124200" y="6399213"/>
            <a:ext cx="2895600" cy="306387"/>
          </a:xfrm>
          <a:prstGeom prst="rect">
            <a:avLst/>
          </a:prstGeom>
        </p:spPr>
        <p:txBody>
          <a:bodyPr/>
          <a:lstStyle>
            <a:lvl1pPr>
              <a:lnSpc>
                <a:spcPct val="75000"/>
              </a:lnSpc>
              <a:buClr>
                <a:srgbClr val="000000"/>
              </a:buClr>
              <a:buSzPct val="100000"/>
              <a:buFont typeface="Times New Roman" pitchFamily="1" charset="0"/>
              <a:buNone/>
              <a:defRPr>
                <a:latin typeface="Times New Roman" pitchFamily="1" charset="0"/>
                <a:ea typeface="MS Gothic" charset="-128"/>
                <a:cs typeface="+mn-cs"/>
              </a:defRPr>
            </a:lvl1pPr>
          </a:lstStyle>
          <a:p>
            <a:pPr>
              <a:defRPr/>
            </a:pPr>
            <a:r>
              <a:rPr lang="en-GB" altLang="en-US"/>
              <a:t>Fergus Wilson, RAL</a:t>
            </a:r>
          </a:p>
        </p:txBody>
      </p:sp>
      <p:sp>
        <p:nvSpPr>
          <p:cNvPr id="5" name="Slide Number Placeholder 4">
            <a:extLst>
              <a:ext uri="{FF2B5EF4-FFF2-40B4-BE49-F238E27FC236}">
                <a16:creationId xmlns:a16="http://schemas.microsoft.com/office/drawing/2014/main" id="{EE5422C7-1DA4-46D8-9DB8-D59819DA6905}"/>
              </a:ext>
            </a:extLst>
          </p:cNvPr>
          <p:cNvSpPr>
            <a:spLocks noGrp="1"/>
          </p:cNvSpPr>
          <p:nvPr>
            <p:ph type="sldNum" sz="quarter" idx="12"/>
          </p:nvPr>
        </p:nvSpPr>
        <p:spPr>
          <a:xfrm>
            <a:off x="6553200" y="6399213"/>
            <a:ext cx="2133600" cy="301625"/>
          </a:xfrm>
        </p:spPr>
        <p:txBody>
          <a:bodyPr/>
          <a:lstStyle>
            <a:lvl1pPr>
              <a:defRPr/>
            </a:lvl1pPr>
          </a:lstStyle>
          <a:p>
            <a:pPr>
              <a:defRPr/>
            </a:pPr>
            <a:fld id="{43B0BAFE-52C4-4673-A527-AA540CA028CC}" type="slidenum">
              <a:rPr lang="en-GB" altLang="en-US"/>
              <a:pPr>
                <a:defRPr/>
              </a:pPr>
              <a:t>‹#›</a:t>
            </a:fld>
            <a:endParaRPr lang="en-GB" altLang="en-US"/>
          </a:p>
        </p:txBody>
      </p:sp>
    </p:spTree>
    <p:extLst>
      <p:ext uri="{BB962C8B-B14F-4D97-AF65-F5344CB8AC3E}">
        <p14:creationId xmlns:p14="http://schemas.microsoft.com/office/powerpoint/2010/main" val="3657266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1F168A1-EB47-4497-83FA-514449D7D27E}"/>
              </a:ext>
            </a:extLst>
          </p:cNvPr>
          <p:cNvSpPr>
            <a:spLocks noGrp="1" noChangeArrowheads="1"/>
          </p:cNvSpPr>
          <p:nvPr>
            <p:ph type="sldNum" idx="10"/>
          </p:nvPr>
        </p:nvSpPr>
        <p:spPr>
          <a:ln/>
        </p:spPr>
        <p:txBody>
          <a:bodyPr/>
          <a:lstStyle>
            <a:lvl1pPr>
              <a:defRPr/>
            </a:lvl1pPr>
          </a:lstStyle>
          <a:p>
            <a:pPr>
              <a:defRPr/>
            </a:pPr>
            <a:fld id="{11A59024-5748-4DB1-BB98-6FA18B7BB7B0}" type="slidenum">
              <a:rPr lang="en-GB" altLang="en-US"/>
              <a:pPr>
                <a:defRPr/>
              </a:pPr>
              <a:t>‹#›</a:t>
            </a:fld>
            <a:endParaRPr lang="en-GB" altLang="en-US"/>
          </a:p>
        </p:txBody>
      </p:sp>
    </p:spTree>
    <p:extLst>
      <p:ext uri="{BB962C8B-B14F-4D97-AF65-F5344CB8AC3E}">
        <p14:creationId xmlns:p14="http://schemas.microsoft.com/office/powerpoint/2010/main" val="253521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A0F14AB-1253-4B09-98A3-5098FCD1F979}"/>
              </a:ext>
            </a:extLst>
          </p:cNvPr>
          <p:cNvSpPr>
            <a:spLocks noGrp="1" noChangeArrowheads="1"/>
          </p:cNvSpPr>
          <p:nvPr>
            <p:ph type="sldNum" idx="10"/>
          </p:nvPr>
        </p:nvSpPr>
        <p:spPr>
          <a:ln/>
        </p:spPr>
        <p:txBody>
          <a:bodyPr/>
          <a:lstStyle>
            <a:lvl1pPr>
              <a:defRPr/>
            </a:lvl1pPr>
          </a:lstStyle>
          <a:p>
            <a:pPr>
              <a:defRPr/>
            </a:pPr>
            <a:fld id="{C669E389-146C-4D03-82D6-6888FCDE36A5}" type="slidenum">
              <a:rPr lang="en-GB" altLang="en-US"/>
              <a:pPr>
                <a:defRPr/>
              </a:pPr>
              <a:t>‹#›</a:t>
            </a:fld>
            <a:endParaRPr lang="en-GB" altLang="en-US"/>
          </a:p>
        </p:txBody>
      </p:sp>
    </p:spTree>
    <p:extLst>
      <p:ext uri="{BB962C8B-B14F-4D97-AF65-F5344CB8AC3E}">
        <p14:creationId xmlns:p14="http://schemas.microsoft.com/office/powerpoint/2010/main" val="176642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2250" cy="429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0" y="1828800"/>
            <a:ext cx="4033838" cy="429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40B1347-A4D4-4244-8CEC-2F2C0E9798A1}"/>
              </a:ext>
            </a:extLst>
          </p:cNvPr>
          <p:cNvSpPr>
            <a:spLocks noGrp="1" noChangeArrowheads="1"/>
          </p:cNvSpPr>
          <p:nvPr>
            <p:ph type="sldNum" idx="10"/>
          </p:nvPr>
        </p:nvSpPr>
        <p:spPr>
          <a:ln/>
        </p:spPr>
        <p:txBody>
          <a:bodyPr/>
          <a:lstStyle>
            <a:lvl1pPr>
              <a:defRPr/>
            </a:lvl1pPr>
          </a:lstStyle>
          <a:p>
            <a:pPr>
              <a:defRPr/>
            </a:pPr>
            <a:fld id="{5C18FD8C-FF49-483A-A92E-A29C7D443744}" type="slidenum">
              <a:rPr lang="en-GB" altLang="en-US"/>
              <a:pPr>
                <a:defRPr/>
              </a:pPr>
              <a:t>‹#›</a:t>
            </a:fld>
            <a:endParaRPr lang="en-GB" altLang="en-US"/>
          </a:p>
        </p:txBody>
      </p:sp>
    </p:spTree>
    <p:extLst>
      <p:ext uri="{BB962C8B-B14F-4D97-AF65-F5344CB8AC3E}">
        <p14:creationId xmlns:p14="http://schemas.microsoft.com/office/powerpoint/2010/main" val="148178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30F2AAEE-91AA-4E48-879B-9EF0961EF9EB}"/>
              </a:ext>
            </a:extLst>
          </p:cNvPr>
          <p:cNvSpPr>
            <a:spLocks noGrp="1" noChangeArrowheads="1"/>
          </p:cNvSpPr>
          <p:nvPr>
            <p:ph type="sldNum" idx="10"/>
          </p:nvPr>
        </p:nvSpPr>
        <p:spPr>
          <a:ln/>
        </p:spPr>
        <p:txBody>
          <a:bodyPr/>
          <a:lstStyle>
            <a:lvl1pPr>
              <a:defRPr/>
            </a:lvl1pPr>
          </a:lstStyle>
          <a:p>
            <a:pPr>
              <a:defRPr/>
            </a:pPr>
            <a:fld id="{668C2375-FFA4-44B8-97F5-1380204427C9}" type="slidenum">
              <a:rPr lang="en-GB" altLang="en-US"/>
              <a:pPr>
                <a:defRPr/>
              </a:pPr>
              <a:t>‹#›</a:t>
            </a:fld>
            <a:endParaRPr lang="en-GB" altLang="en-US"/>
          </a:p>
        </p:txBody>
      </p:sp>
    </p:spTree>
    <p:extLst>
      <p:ext uri="{BB962C8B-B14F-4D97-AF65-F5344CB8AC3E}">
        <p14:creationId xmlns:p14="http://schemas.microsoft.com/office/powerpoint/2010/main" val="231670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5B3E96F-B0CA-4759-9A8C-7BAFA1F52250}"/>
              </a:ext>
            </a:extLst>
          </p:cNvPr>
          <p:cNvSpPr>
            <a:spLocks noGrp="1" noChangeArrowheads="1"/>
          </p:cNvSpPr>
          <p:nvPr>
            <p:ph type="sldNum" idx="10"/>
          </p:nvPr>
        </p:nvSpPr>
        <p:spPr>
          <a:ln/>
        </p:spPr>
        <p:txBody>
          <a:bodyPr/>
          <a:lstStyle>
            <a:lvl1pPr>
              <a:defRPr/>
            </a:lvl1pPr>
          </a:lstStyle>
          <a:p>
            <a:pPr>
              <a:defRPr/>
            </a:pPr>
            <a:fld id="{9405EC6D-D73D-4535-BBCF-EA3B80EE2243}" type="slidenum">
              <a:rPr lang="en-GB" altLang="en-US"/>
              <a:pPr>
                <a:defRPr/>
              </a:pPr>
              <a:t>‹#›</a:t>
            </a:fld>
            <a:endParaRPr lang="en-GB" altLang="en-US"/>
          </a:p>
        </p:txBody>
      </p:sp>
    </p:spTree>
    <p:extLst>
      <p:ext uri="{BB962C8B-B14F-4D97-AF65-F5344CB8AC3E}">
        <p14:creationId xmlns:p14="http://schemas.microsoft.com/office/powerpoint/2010/main" val="42822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617ECEB-15D9-46E6-B199-4E9B30D74A35}"/>
              </a:ext>
            </a:extLst>
          </p:cNvPr>
          <p:cNvSpPr>
            <a:spLocks noGrp="1" noChangeArrowheads="1"/>
          </p:cNvSpPr>
          <p:nvPr>
            <p:ph type="sldNum" idx="10"/>
          </p:nvPr>
        </p:nvSpPr>
        <p:spPr>
          <a:ln/>
        </p:spPr>
        <p:txBody>
          <a:bodyPr/>
          <a:lstStyle>
            <a:lvl1pPr>
              <a:defRPr/>
            </a:lvl1pPr>
          </a:lstStyle>
          <a:p>
            <a:pPr>
              <a:defRPr/>
            </a:pPr>
            <a:fld id="{9FF20281-45F2-4ECB-8BD5-5DFC15111F8D}" type="slidenum">
              <a:rPr lang="en-GB" altLang="en-US"/>
              <a:pPr>
                <a:defRPr/>
              </a:pPr>
              <a:t>‹#›</a:t>
            </a:fld>
            <a:endParaRPr lang="en-GB" altLang="en-US"/>
          </a:p>
        </p:txBody>
      </p:sp>
      <p:pic>
        <p:nvPicPr>
          <p:cNvPr id="4" name="Picture 3">
            <a:extLst>
              <a:ext uri="{FF2B5EF4-FFF2-40B4-BE49-F238E27FC236}">
                <a16:creationId xmlns:a16="http://schemas.microsoft.com/office/drawing/2014/main" id="{532D42B4-45AD-4D6F-A554-93099437D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8600"/>
            <a:ext cx="2438400" cy="880533"/>
          </a:xfrm>
          <a:prstGeom prst="rect">
            <a:avLst/>
          </a:prstGeom>
        </p:spPr>
      </p:pic>
    </p:spTree>
    <p:extLst>
      <p:ext uri="{BB962C8B-B14F-4D97-AF65-F5344CB8AC3E}">
        <p14:creationId xmlns:p14="http://schemas.microsoft.com/office/powerpoint/2010/main" val="109700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0DB383C-3AA0-4466-B4EC-ADBABD660D76}"/>
              </a:ext>
            </a:extLst>
          </p:cNvPr>
          <p:cNvSpPr>
            <a:spLocks noGrp="1" noChangeArrowheads="1"/>
          </p:cNvSpPr>
          <p:nvPr>
            <p:ph type="sldNum" idx="10"/>
          </p:nvPr>
        </p:nvSpPr>
        <p:spPr>
          <a:ln/>
        </p:spPr>
        <p:txBody>
          <a:bodyPr/>
          <a:lstStyle>
            <a:lvl1pPr>
              <a:defRPr/>
            </a:lvl1pPr>
          </a:lstStyle>
          <a:p>
            <a:pPr>
              <a:defRPr/>
            </a:pPr>
            <a:fld id="{17EA9A81-B1D1-4110-B16C-018E5530B8CC}" type="slidenum">
              <a:rPr lang="en-GB" altLang="en-US"/>
              <a:pPr>
                <a:defRPr/>
              </a:pPr>
              <a:t>‹#›</a:t>
            </a:fld>
            <a:endParaRPr lang="en-GB" altLang="en-US"/>
          </a:p>
        </p:txBody>
      </p:sp>
    </p:spTree>
    <p:extLst>
      <p:ext uri="{BB962C8B-B14F-4D97-AF65-F5344CB8AC3E}">
        <p14:creationId xmlns:p14="http://schemas.microsoft.com/office/powerpoint/2010/main" val="181604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C9F7844-FCC3-42F3-A3E5-3C2785116128}"/>
              </a:ext>
            </a:extLst>
          </p:cNvPr>
          <p:cNvSpPr>
            <a:spLocks noGrp="1" noChangeArrowheads="1"/>
          </p:cNvSpPr>
          <p:nvPr>
            <p:ph type="sldNum" idx="10"/>
          </p:nvPr>
        </p:nvSpPr>
        <p:spPr>
          <a:ln/>
        </p:spPr>
        <p:txBody>
          <a:bodyPr/>
          <a:lstStyle>
            <a:lvl1pPr>
              <a:defRPr/>
            </a:lvl1pPr>
          </a:lstStyle>
          <a:p>
            <a:pPr>
              <a:defRPr/>
            </a:pPr>
            <a:fld id="{448DCEB6-EA12-44A2-A55A-9A10D37EC7EC}" type="slidenum">
              <a:rPr lang="en-GB" altLang="en-US"/>
              <a:pPr>
                <a:defRPr/>
              </a:pPr>
              <a:t>‹#›</a:t>
            </a:fld>
            <a:endParaRPr lang="en-GB" altLang="en-US"/>
          </a:p>
        </p:txBody>
      </p:sp>
    </p:spTree>
    <p:extLst>
      <p:ext uri="{BB962C8B-B14F-4D97-AF65-F5344CB8AC3E}">
        <p14:creationId xmlns:p14="http://schemas.microsoft.com/office/powerpoint/2010/main" val="2252441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EA4DB5E4-5328-4020-B012-4D27899E6DD9}"/>
              </a:ext>
            </a:extLst>
          </p:cNvPr>
          <p:cNvSpPr>
            <a:spLocks noGrp="1" noChangeArrowheads="1"/>
          </p:cNvSpPr>
          <p:nvPr>
            <p:ph type="title"/>
          </p:nvPr>
        </p:nvSpPr>
        <p:spPr bwMode="auto">
          <a:xfrm>
            <a:off x="457200" y="533400"/>
            <a:ext cx="821848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b" anchorCtr="0" compatLnSpc="1">
            <a:prstTxWarp prst="textNoShape">
              <a:avLst/>
            </a:prstTxWarp>
          </a:bodyPr>
          <a:lstStyle/>
          <a:p>
            <a:pPr lvl="0"/>
            <a:r>
              <a:rPr lang="en-GB" altLang="en-US"/>
              <a:t>Click to edit Master title style</a:t>
            </a:r>
          </a:p>
        </p:txBody>
      </p:sp>
      <p:sp>
        <p:nvSpPr>
          <p:cNvPr id="1027" name="Rectangle 2">
            <a:extLst>
              <a:ext uri="{FF2B5EF4-FFF2-40B4-BE49-F238E27FC236}">
                <a16:creationId xmlns:a16="http://schemas.microsoft.com/office/drawing/2014/main" id="{593C2A6A-C298-4FDB-91DF-E9859B24A34F}"/>
              </a:ext>
            </a:extLst>
          </p:cNvPr>
          <p:cNvSpPr>
            <a:spLocks noGrp="1" noChangeArrowheads="1"/>
          </p:cNvSpPr>
          <p:nvPr>
            <p:ph type="body" idx="1"/>
          </p:nvPr>
        </p:nvSpPr>
        <p:spPr bwMode="auto">
          <a:xfrm>
            <a:off x="457200" y="1828800"/>
            <a:ext cx="8218488"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052" name="Text Box 3">
            <a:extLst>
              <a:ext uri="{FF2B5EF4-FFF2-40B4-BE49-F238E27FC236}">
                <a16:creationId xmlns:a16="http://schemas.microsoft.com/office/drawing/2014/main" id="{2167885B-E1DA-4A7B-AE33-3E3A27200C3C}"/>
              </a:ext>
            </a:extLst>
          </p:cNvPr>
          <p:cNvSpPr txBox="1">
            <a:spLocks noChangeArrowheads="1"/>
          </p:cNvSpPr>
          <p:nvPr/>
        </p:nvSpPr>
        <p:spPr bwMode="auto">
          <a:xfrm>
            <a:off x="457200" y="6248400"/>
            <a:ext cx="1676400" cy="460375"/>
          </a:xfrm>
          <a:prstGeom prst="rect">
            <a:avLst/>
          </a:prstGeom>
          <a:noFill/>
          <a:ln>
            <a:noFill/>
          </a:ln>
        </p:spPr>
        <p:txBody>
          <a:bodyPr wrap="none" anchor="ctr"/>
          <a:lstStyle>
            <a:lvl1pPr>
              <a:defRPr>
                <a:solidFill>
                  <a:schemeClr val="bg1"/>
                </a:solidFill>
                <a:latin typeface="Times New Roman" pitchFamily="18" charset="0"/>
                <a:ea typeface="MS Gothic" pitchFamily="49" charset="-128"/>
              </a:defRPr>
            </a:lvl1pPr>
            <a:lvl2pPr marL="742950" indent="-285750">
              <a:defRPr>
                <a:solidFill>
                  <a:schemeClr val="bg1"/>
                </a:solidFill>
                <a:latin typeface="Times New Roman" pitchFamily="18" charset="0"/>
                <a:ea typeface="MS Gothic" pitchFamily="49" charset="-128"/>
              </a:defRPr>
            </a:lvl2pPr>
            <a:lvl3pPr marL="1143000" indent="-228600">
              <a:defRPr>
                <a:solidFill>
                  <a:schemeClr val="bg1"/>
                </a:solidFill>
                <a:latin typeface="Times New Roman" pitchFamily="18" charset="0"/>
                <a:ea typeface="MS Gothic" pitchFamily="49" charset="-128"/>
              </a:defRPr>
            </a:lvl3pPr>
            <a:lvl4pPr marL="1600200" indent="-228600">
              <a:defRPr>
                <a:solidFill>
                  <a:schemeClr val="bg1"/>
                </a:solidFill>
                <a:latin typeface="Times New Roman" pitchFamily="18" charset="0"/>
                <a:ea typeface="MS Gothic" pitchFamily="49" charset="-128"/>
              </a:defRPr>
            </a:lvl4pPr>
            <a:lvl5pPr marL="2057400" indent="-228600">
              <a:defRPr>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p>
        </p:txBody>
      </p:sp>
      <p:sp>
        <p:nvSpPr>
          <p:cNvPr id="2053" name="Text Box 4">
            <a:extLst>
              <a:ext uri="{FF2B5EF4-FFF2-40B4-BE49-F238E27FC236}">
                <a16:creationId xmlns:a16="http://schemas.microsoft.com/office/drawing/2014/main" id="{01FC6C92-847D-413D-9097-C6730B22245F}"/>
              </a:ext>
            </a:extLst>
          </p:cNvPr>
          <p:cNvSpPr txBox="1">
            <a:spLocks noChangeArrowheads="1"/>
          </p:cNvSpPr>
          <p:nvPr/>
        </p:nvSpPr>
        <p:spPr bwMode="auto">
          <a:xfrm>
            <a:off x="3124200" y="6248400"/>
            <a:ext cx="2895600" cy="460375"/>
          </a:xfrm>
          <a:prstGeom prst="rect">
            <a:avLst/>
          </a:prstGeom>
          <a:noFill/>
          <a:ln>
            <a:noFill/>
          </a:ln>
        </p:spPr>
        <p:txBody>
          <a:bodyPr wrap="none" anchor="ctr"/>
          <a:lstStyle>
            <a:lvl1pPr>
              <a:defRPr>
                <a:solidFill>
                  <a:schemeClr val="bg1"/>
                </a:solidFill>
                <a:latin typeface="Times New Roman" pitchFamily="18" charset="0"/>
                <a:ea typeface="MS Gothic" pitchFamily="49" charset="-128"/>
              </a:defRPr>
            </a:lvl1pPr>
            <a:lvl2pPr marL="742950" indent="-285750">
              <a:defRPr>
                <a:solidFill>
                  <a:schemeClr val="bg1"/>
                </a:solidFill>
                <a:latin typeface="Times New Roman" pitchFamily="18" charset="0"/>
                <a:ea typeface="MS Gothic" pitchFamily="49" charset="-128"/>
              </a:defRPr>
            </a:lvl2pPr>
            <a:lvl3pPr marL="1143000" indent="-228600">
              <a:defRPr>
                <a:solidFill>
                  <a:schemeClr val="bg1"/>
                </a:solidFill>
                <a:latin typeface="Times New Roman" pitchFamily="18" charset="0"/>
                <a:ea typeface="MS Gothic" pitchFamily="49" charset="-128"/>
              </a:defRPr>
            </a:lvl3pPr>
            <a:lvl4pPr marL="1600200" indent="-228600">
              <a:defRPr>
                <a:solidFill>
                  <a:schemeClr val="bg1"/>
                </a:solidFill>
                <a:latin typeface="Times New Roman" pitchFamily="18" charset="0"/>
                <a:ea typeface="MS Gothic" pitchFamily="49" charset="-128"/>
              </a:defRPr>
            </a:lvl4pPr>
            <a:lvl5pPr marL="2057400" indent="-228600">
              <a:defRPr>
                <a:solidFill>
                  <a:schemeClr val="bg1"/>
                </a:solidFill>
                <a:latin typeface="Times New Roman" pitchFamily="18" charset="0"/>
                <a:ea typeface="MS Gothic" pitchFamily="49" charset="-128"/>
              </a:defRPr>
            </a:lvl5pPr>
            <a:lvl6pPr marL="25146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6pPr>
            <a:lvl7pPr marL="29718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7pPr>
            <a:lvl8pPr marL="34290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8pPr>
            <a:lvl9pPr marL="3886200" indent="-228600" defTabSz="457200" eaLnBrk="0" fontAlgn="base" hangingPunct="0">
              <a:lnSpc>
                <a:spcPct val="75000"/>
              </a:lnSpc>
              <a:spcBef>
                <a:spcPct val="0"/>
              </a:spcBef>
              <a:spcAft>
                <a:spcPct val="0"/>
              </a:spcAft>
              <a:buClr>
                <a:srgbClr val="000000"/>
              </a:buClr>
              <a:buSzPct val="100000"/>
              <a:buFont typeface="Times New Roman" pitchFamily="18" charset="0"/>
              <a:defRPr>
                <a:solidFill>
                  <a:schemeClr val="bg1"/>
                </a:solidFill>
                <a:latin typeface="Times New Roman" pitchFamily="18" charset="0"/>
                <a:ea typeface="MS Gothic" pitchFamily="49" charset="-128"/>
              </a:defRPr>
            </a:lvl9pPr>
          </a:lstStyle>
          <a:p>
            <a:pPr>
              <a:lnSpc>
                <a:spcPct val="75000"/>
              </a:lnSpc>
              <a:buClr>
                <a:srgbClr val="000000"/>
              </a:buClr>
              <a:buSzPct val="100000"/>
              <a:buFont typeface="Times New Roman" panose="02020603050405020304" pitchFamily="18" charset="0"/>
              <a:buNone/>
              <a:defRPr/>
            </a:pPr>
            <a:endParaRPr lang="en-US"/>
          </a:p>
        </p:txBody>
      </p:sp>
      <p:sp>
        <p:nvSpPr>
          <p:cNvPr id="1029" name="Rectangle 5">
            <a:extLst>
              <a:ext uri="{FF2B5EF4-FFF2-40B4-BE49-F238E27FC236}">
                <a16:creationId xmlns:a16="http://schemas.microsoft.com/office/drawing/2014/main" id="{2F0E5741-C405-47F2-B87F-A7E67B8EB8AB}"/>
              </a:ext>
            </a:extLst>
          </p:cNvPr>
          <p:cNvSpPr>
            <a:spLocks noGrp="1" noChangeArrowheads="1"/>
          </p:cNvSpPr>
          <p:nvPr>
            <p:ph type="sldNum"/>
          </p:nvPr>
        </p:nvSpPr>
        <p:spPr bwMode="auto">
          <a:xfrm>
            <a:off x="6781800" y="6248400"/>
            <a:ext cx="1893888" cy="4460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Arial" panose="020B0604020202020204" pitchFamily="34" charset="0"/>
              <a:buNone/>
              <a:defRPr sz="1000">
                <a:solidFill>
                  <a:srgbClr val="737461"/>
                </a:solidFill>
                <a:latin typeface="Arial" panose="020B0604020202020204" pitchFamily="34" charset="0"/>
                <a:cs typeface="Arial" panose="020B0604020202020204" pitchFamily="34" charset="0"/>
              </a:defRPr>
            </a:lvl1pPr>
          </a:lstStyle>
          <a:p>
            <a:pPr>
              <a:defRPr/>
            </a:pPr>
            <a:fld id="{1EA5EC01-FBAE-47D1-B7F5-A7F882E43D46}" type="slidenum">
              <a:rPr lang="en-GB" altLang="en-US"/>
              <a:pPr>
                <a:defRPr/>
              </a:pPr>
              <a:t>‹#›</a:t>
            </a:fld>
            <a:endParaRPr lang="en-GB" altLang="en-US"/>
          </a:p>
        </p:txBody>
      </p:sp>
      <p:pic>
        <p:nvPicPr>
          <p:cNvPr id="8" name="Picture 7">
            <a:extLst>
              <a:ext uri="{FF2B5EF4-FFF2-40B4-BE49-F238E27FC236}">
                <a16:creationId xmlns:a16="http://schemas.microsoft.com/office/drawing/2014/main" id="{32F82B96-CFC0-46CF-B8F4-43A86F54021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400" y="228600"/>
            <a:ext cx="2438400" cy="880533"/>
          </a:xfrm>
          <a:prstGeom prst="rect">
            <a:avLst/>
          </a:prstGeom>
        </p:spPr>
      </p:pic>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 id="2147484369" r:id="rId12"/>
  </p:sldLayoutIdLst>
  <p:txStyles>
    <p:titleStyle>
      <a:lvl1pPr algn="l" defTabSz="457200" rtl="0" eaLnBrk="0" fontAlgn="base" hangingPunct="0">
        <a:lnSpc>
          <a:spcPct val="75000"/>
        </a:lnSpc>
        <a:spcBef>
          <a:spcPct val="0"/>
        </a:spcBef>
        <a:spcAft>
          <a:spcPct val="0"/>
        </a:spcAft>
        <a:buClr>
          <a:srgbClr val="420000"/>
        </a:buClr>
        <a:buSzPct val="100000"/>
        <a:buFont typeface="Arial" panose="020B0604020202020204" pitchFamily="34" charset="0"/>
        <a:defRPr sz="4400">
          <a:solidFill>
            <a:srgbClr val="420000"/>
          </a:solidFill>
          <a:latin typeface="+mj-lt"/>
          <a:ea typeface="+mj-ea"/>
          <a:cs typeface="MS Gothic" charset="0"/>
        </a:defRPr>
      </a:lvl1pPr>
      <a:lvl2pPr algn="l" defTabSz="457200" rtl="0" eaLnBrk="0" fontAlgn="base" hangingPunct="0">
        <a:lnSpc>
          <a:spcPct val="75000"/>
        </a:lnSpc>
        <a:spcBef>
          <a:spcPct val="0"/>
        </a:spcBef>
        <a:spcAft>
          <a:spcPct val="0"/>
        </a:spcAft>
        <a:buClr>
          <a:srgbClr val="420000"/>
        </a:buClr>
        <a:buSzPct val="100000"/>
        <a:buFont typeface="Arial" panose="020B0604020202020204" pitchFamily="34" charset="0"/>
        <a:defRPr sz="4400">
          <a:solidFill>
            <a:srgbClr val="420000"/>
          </a:solidFill>
          <a:latin typeface="Arial" charset="0"/>
          <a:ea typeface="MS Gothic" charset="-128"/>
          <a:cs typeface="MS Gothic" charset="0"/>
        </a:defRPr>
      </a:lvl2pPr>
      <a:lvl3pPr algn="l" defTabSz="457200" rtl="0" eaLnBrk="0" fontAlgn="base" hangingPunct="0">
        <a:lnSpc>
          <a:spcPct val="75000"/>
        </a:lnSpc>
        <a:spcBef>
          <a:spcPct val="0"/>
        </a:spcBef>
        <a:spcAft>
          <a:spcPct val="0"/>
        </a:spcAft>
        <a:buClr>
          <a:srgbClr val="420000"/>
        </a:buClr>
        <a:buSzPct val="100000"/>
        <a:buFont typeface="Arial" panose="020B0604020202020204" pitchFamily="34" charset="0"/>
        <a:defRPr sz="4400">
          <a:solidFill>
            <a:srgbClr val="420000"/>
          </a:solidFill>
          <a:latin typeface="Arial" charset="0"/>
          <a:ea typeface="MS Gothic" charset="-128"/>
          <a:cs typeface="MS Gothic" charset="0"/>
        </a:defRPr>
      </a:lvl3pPr>
      <a:lvl4pPr algn="l" defTabSz="457200" rtl="0" eaLnBrk="0" fontAlgn="base" hangingPunct="0">
        <a:lnSpc>
          <a:spcPct val="75000"/>
        </a:lnSpc>
        <a:spcBef>
          <a:spcPct val="0"/>
        </a:spcBef>
        <a:spcAft>
          <a:spcPct val="0"/>
        </a:spcAft>
        <a:buClr>
          <a:srgbClr val="420000"/>
        </a:buClr>
        <a:buSzPct val="100000"/>
        <a:buFont typeface="Arial" panose="020B0604020202020204" pitchFamily="34" charset="0"/>
        <a:defRPr sz="4400">
          <a:solidFill>
            <a:srgbClr val="420000"/>
          </a:solidFill>
          <a:latin typeface="Arial" charset="0"/>
          <a:ea typeface="MS Gothic" charset="-128"/>
          <a:cs typeface="MS Gothic" charset="0"/>
        </a:defRPr>
      </a:lvl4pPr>
      <a:lvl5pPr algn="l" defTabSz="457200" rtl="0" eaLnBrk="0" fontAlgn="base" hangingPunct="0">
        <a:lnSpc>
          <a:spcPct val="75000"/>
        </a:lnSpc>
        <a:spcBef>
          <a:spcPct val="0"/>
        </a:spcBef>
        <a:spcAft>
          <a:spcPct val="0"/>
        </a:spcAft>
        <a:buClr>
          <a:srgbClr val="420000"/>
        </a:buClr>
        <a:buSzPct val="100000"/>
        <a:buFont typeface="Arial" panose="020B0604020202020204" pitchFamily="34" charset="0"/>
        <a:defRPr sz="4400">
          <a:solidFill>
            <a:srgbClr val="420000"/>
          </a:solidFill>
          <a:latin typeface="Arial" charset="0"/>
          <a:ea typeface="MS Gothic" charset="-128"/>
          <a:cs typeface="MS Gothic" charset="0"/>
        </a:defRPr>
      </a:lvl5pPr>
      <a:lvl6pPr marL="457200" algn="l" defTabSz="457200" rtl="0" eaLnBrk="0" fontAlgn="base" hangingPunct="0">
        <a:lnSpc>
          <a:spcPct val="75000"/>
        </a:lnSpc>
        <a:spcBef>
          <a:spcPct val="0"/>
        </a:spcBef>
        <a:spcAft>
          <a:spcPct val="0"/>
        </a:spcAft>
        <a:buClr>
          <a:srgbClr val="420000"/>
        </a:buClr>
        <a:buSzPct val="100000"/>
        <a:buFont typeface="Arial" charset="0"/>
        <a:defRPr sz="4400">
          <a:solidFill>
            <a:srgbClr val="420000"/>
          </a:solidFill>
          <a:latin typeface="Arial" charset="0"/>
          <a:ea typeface="MS Gothic" charset="-128"/>
        </a:defRPr>
      </a:lvl6pPr>
      <a:lvl7pPr marL="914400" algn="l" defTabSz="457200" rtl="0" eaLnBrk="0" fontAlgn="base" hangingPunct="0">
        <a:lnSpc>
          <a:spcPct val="75000"/>
        </a:lnSpc>
        <a:spcBef>
          <a:spcPct val="0"/>
        </a:spcBef>
        <a:spcAft>
          <a:spcPct val="0"/>
        </a:spcAft>
        <a:buClr>
          <a:srgbClr val="420000"/>
        </a:buClr>
        <a:buSzPct val="100000"/>
        <a:buFont typeface="Arial" charset="0"/>
        <a:defRPr sz="4400">
          <a:solidFill>
            <a:srgbClr val="420000"/>
          </a:solidFill>
          <a:latin typeface="Arial" charset="0"/>
          <a:ea typeface="MS Gothic" charset="-128"/>
        </a:defRPr>
      </a:lvl7pPr>
      <a:lvl8pPr marL="1371600" algn="l" defTabSz="457200" rtl="0" eaLnBrk="0" fontAlgn="base" hangingPunct="0">
        <a:lnSpc>
          <a:spcPct val="75000"/>
        </a:lnSpc>
        <a:spcBef>
          <a:spcPct val="0"/>
        </a:spcBef>
        <a:spcAft>
          <a:spcPct val="0"/>
        </a:spcAft>
        <a:buClr>
          <a:srgbClr val="420000"/>
        </a:buClr>
        <a:buSzPct val="100000"/>
        <a:buFont typeface="Arial" charset="0"/>
        <a:defRPr sz="4400">
          <a:solidFill>
            <a:srgbClr val="420000"/>
          </a:solidFill>
          <a:latin typeface="Arial" charset="0"/>
          <a:ea typeface="MS Gothic" charset="-128"/>
        </a:defRPr>
      </a:lvl8pPr>
      <a:lvl9pPr marL="1828800" algn="l" defTabSz="457200" rtl="0" eaLnBrk="0" fontAlgn="base" hangingPunct="0">
        <a:lnSpc>
          <a:spcPct val="75000"/>
        </a:lnSpc>
        <a:spcBef>
          <a:spcPct val="0"/>
        </a:spcBef>
        <a:spcAft>
          <a:spcPct val="0"/>
        </a:spcAft>
        <a:buClr>
          <a:srgbClr val="420000"/>
        </a:buClr>
        <a:buSzPct val="100000"/>
        <a:buFont typeface="Arial" charset="0"/>
        <a:defRPr sz="4400">
          <a:solidFill>
            <a:srgbClr val="420000"/>
          </a:solidFill>
          <a:latin typeface="Arial" charset="0"/>
          <a:ea typeface="MS Gothic" charset="-128"/>
        </a:defRPr>
      </a:lvl9pPr>
    </p:titleStyle>
    <p:bodyStyle>
      <a:lvl1pPr marL="458788" indent="-458788" algn="l" defTabSz="457200" rtl="0" eaLnBrk="0" fontAlgn="base" hangingPunct="0">
        <a:lnSpc>
          <a:spcPct val="75000"/>
        </a:lnSpc>
        <a:spcBef>
          <a:spcPts val="800"/>
        </a:spcBef>
        <a:spcAft>
          <a:spcPct val="0"/>
        </a:spcAft>
        <a:buClr>
          <a:srgbClr val="660000"/>
        </a:buClr>
        <a:buSzPct val="70000"/>
        <a:buFont typeface="Wingdings" panose="05000000000000000000" pitchFamily="2" charset="2"/>
        <a:buChar char=""/>
        <a:defRPr sz="3200">
          <a:solidFill>
            <a:srgbClr val="000000"/>
          </a:solidFill>
          <a:latin typeface="+mn-lt"/>
          <a:ea typeface="+mn-ea"/>
          <a:cs typeface="MS Gothic" charset="0"/>
        </a:defRPr>
      </a:lvl1pPr>
      <a:lvl2pPr marL="896938" indent="-431800" algn="l" defTabSz="457200" rtl="0" eaLnBrk="0" fontAlgn="base" hangingPunct="0">
        <a:lnSpc>
          <a:spcPct val="75000"/>
        </a:lnSpc>
        <a:spcBef>
          <a:spcPts val="700"/>
        </a:spcBef>
        <a:spcAft>
          <a:spcPct val="0"/>
        </a:spcAft>
        <a:buClr>
          <a:srgbClr val="999966"/>
        </a:buClr>
        <a:buSzPct val="75000"/>
        <a:buFont typeface="Wingdings" panose="05000000000000000000" pitchFamily="2" charset="2"/>
        <a:buChar char=""/>
        <a:defRPr sz="2800">
          <a:solidFill>
            <a:srgbClr val="000000"/>
          </a:solidFill>
          <a:latin typeface="+mn-lt"/>
          <a:ea typeface="+mn-ea"/>
          <a:cs typeface="MS Gothic" charset="0"/>
        </a:defRPr>
      </a:lvl2pPr>
      <a:lvl3pPr marL="1371600" indent="-468313" algn="l" defTabSz="457200" rtl="0" eaLnBrk="0" fontAlgn="base" hangingPunct="0">
        <a:lnSpc>
          <a:spcPct val="75000"/>
        </a:lnSpc>
        <a:spcBef>
          <a:spcPts val="600"/>
        </a:spcBef>
        <a:spcAft>
          <a:spcPct val="0"/>
        </a:spcAft>
        <a:buClr>
          <a:srgbClr val="660000"/>
        </a:buClr>
        <a:buSzPct val="65000"/>
        <a:buFont typeface="Wingdings" panose="05000000000000000000" pitchFamily="2" charset="2"/>
        <a:buChar char=""/>
        <a:defRPr sz="2400">
          <a:solidFill>
            <a:srgbClr val="000000"/>
          </a:solidFill>
          <a:latin typeface="+mn-lt"/>
          <a:ea typeface="+mn-ea"/>
          <a:cs typeface="MS Gothic" charset="0"/>
        </a:defRPr>
      </a:lvl3pPr>
      <a:lvl4pPr marL="1816100" indent="-428625" algn="l" defTabSz="457200" rtl="0" eaLnBrk="0" fontAlgn="base" hangingPunct="0">
        <a:lnSpc>
          <a:spcPct val="75000"/>
        </a:lnSpc>
        <a:spcBef>
          <a:spcPts val="500"/>
        </a:spcBef>
        <a:spcAft>
          <a:spcPct val="0"/>
        </a:spcAft>
        <a:buClr>
          <a:srgbClr val="999966"/>
        </a:buClr>
        <a:buSzPct val="75000"/>
        <a:buFont typeface="Wingdings" panose="05000000000000000000" pitchFamily="2" charset="2"/>
        <a:buChar char=""/>
        <a:defRPr sz="2000">
          <a:solidFill>
            <a:srgbClr val="000000"/>
          </a:solidFill>
          <a:latin typeface="+mn-lt"/>
          <a:ea typeface="+mn-ea"/>
          <a:cs typeface="MS Gothic" charset="0"/>
        </a:defRPr>
      </a:lvl4pPr>
      <a:lvl5pPr marL="2286000" indent="-457200" algn="l" defTabSz="457200" rtl="0" eaLnBrk="0" fontAlgn="base" hangingPunct="0">
        <a:lnSpc>
          <a:spcPct val="75000"/>
        </a:lnSpc>
        <a:spcBef>
          <a:spcPts val="500"/>
        </a:spcBef>
        <a:spcAft>
          <a:spcPct val="0"/>
        </a:spcAft>
        <a:buClr>
          <a:srgbClr val="999966"/>
        </a:buClr>
        <a:buSzPct val="50000"/>
        <a:buFont typeface="Wingdings" panose="05000000000000000000" pitchFamily="2" charset="2"/>
        <a:buChar char=""/>
        <a:defRPr sz="2000">
          <a:solidFill>
            <a:srgbClr val="000000"/>
          </a:solidFill>
          <a:latin typeface="+mn-lt"/>
          <a:ea typeface="+mn-ea"/>
          <a:cs typeface="MS Gothic" charset="0"/>
        </a:defRPr>
      </a:lvl5pPr>
      <a:lvl6pPr marL="2743200" indent="-457200" algn="l" defTabSz="457200" rtl="0" eaLnBrk="0" fontAlgn="base" hangingPunct="0">
        <a:lnSpc>
          <a:spcPct val="75000"/>
        </a:lnSpc>
        <a:spcBef>
          <a:spcPts val="500"/>
        </a:spcBef>
        <a:spcAft>
          <a:spcPct val="0"/>
        </a:spcAft>
        <a:buClr>
          <a:srgbClr val="999966"/>
        </a:buClr>
        <a:buSzPct val="50000"/>
        <a:buFont typeface="Wingdings" pitchFamily="16" charset="2"/>
        <a:buChar char=""/>
        <a:defRPr sz="2000">
          <a:solidFill>
            <a:srgbClr val="000000"/>
          </a:solidFill>
          <a:latin typeface="+mn-lt"/>
          <a:ea typeface="+mn-ea"/>
        </a:defRPr>
      </a:lvl6pPr>
      <a:lvl7pPr marL="3200400" indent="-457200" algn="l" defTabSz="457200" rtl="0" eaLnBrk="0" fontAlgn="base" hangingPunct="0">
        <a:lnSpc>
          <a:spcPct val="75000"/>
        </a:lnSpc>
        <a:spcBef>
          <a:spcPts val="500"/>
        </a:spcBef>
        <a:spcAft>
          <a:spcPct val="0"/>
        </a:spcAft>
        <a:buClr>
          <a:srgbClr val="999966"/>
        </a:buClr>
        <a:buSzPct val="50000"/>
        <a:buFont typeface="Wingdings" pitchFamily="16" charset="2"/>
        <a:buChar char=""/>
        <a:defRPr sz="2000">
          <a:solidFill>
            <a:srgbClr val="000000"/>
          </a:solidFill>
          <a:latin typeface="+mn-lt"/>
          <a:ea typeface="+mn-ea"/>
        </a:defRPr>
      </a:lvl7pPr>
      <a:lvl8pPr marL="3657600" indent="-457200" algn="l" defTabSz="457200" rtl="0" eaLnBrk="0" fontAlgn="base" hangingPunct="0">
        <a:lnSpc>
          <a:spcPct val="75000"/>
        </a:lnSpc>
        <a:spcBef>
          <a:spcPts val="500"/>
        </a:spcBef>
        <a:spcAft>
          <a:spcPct val="0"/>
        </a:spcAft>
        <a:buClr>
          <a:srgbClr val="999966"/>
        </a:buClr>
        <a:buSzPct val="50000"/>
        <a:buFont typeface="Wingdings" pitchFamily="16" charset="2"/>
        <a:buChar char=""/>
        <a:defRPr sz="2000">
          <a:solidFill>
            <a:srgbClr val="000000"/>
          </a:solidFill>
          <a:latin typeface="+mn-lt"/>
          <a:ea typeface="+mn-ea"/>
        </a:defRPr>
      </a:lvl8pPr>
      <a:lvl9pPr marL="4114800" indent="-457200" algn="l" defTabSz="457200" rtl="0" eaLnBrk="0" fontAlgn="base" hangingPunct="0">
        <a:lnSpc>
          <a:spcPct val="75000"/>
        </a:lnSpc>
        <a:spcBef>
          <a:spcPts val="500"/>
        </a:spcBef>
        <a:spcAft>
          <a:spcPct val="0"/>
        </a:spcAft>
        <a:buClr>
          <a:srgbClr val="999966"/>
        </a:buClr>
        <a:buSzPct val="50000"/>
        <a:buFont typeface="Wingdings" pitchFamily="16"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cdsweb.cern.ch/record/1132028/files/ATL-SLIDE-2008-100.ppt"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a:extLst>
              <a:ext uri="{FF2B5EF4-FFF2-40B4-BE49-F238E27FC236}">
                <a16:creationId xmlns:a16="http://schemas.microsoft.com/office/drawing/2014/main" id="{F71D9D64-9A13-4B9F-81C9-C8A53B7D998E}"/>
              </a:ext>
            </a:extLst>
          </p:cNvPr>
          <p:cNvSpPr txBox="1">
            <a:spLocks noChangeArrowheads="1"/>
          </p:cNvSpPr>
          <p:nvPr/>
        </p:nvSpPr>
        <p:spPr bwMode="auto">
          <a:xfrm>
            <a:off x="3717924" y="224953"/>
            <a:ext cx="5426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buClr>
                <a:srgbClr val="000000"/>
              </a:buClr>
              <a:buSzPct val="100000"/>
              <a:buFont typeface="Calibri" panose="020F0502020204030204" pitchFamily="34" charset="0"/>
              <a:buNone/>
            </a:pPr>
            <a:r>
              <a:rPr lang="en-GB" altLang="en-US" sz="4400" b="1" dirty="0">
                <a:solidFill>
                  <a:srgbClr val="002060"/>
                </a:solidFill>
                <a:latin typeface="Arial" panose="020B0604020202020204" pitchFamily="34" charset="0"/>
              </a:rPr>
              <a:t>ATLAS Z-Path Masterclass</a:t>
            </a:r>
          </a:p>
        </p:txBody>
      </p:sp>
      <p:pic>
        <p:nvPicPr>
          <p:cNvPr id="4101" name="Picture 7">
            <a:extLst>
              <a:ext uri="{FF2B5EF4-FFF2-40B4-BE49-F238E27FC236}">
                <a16:creationId xmlns:a16="http://schemas.microsoft.com/office/drawing/2014/main" id="{10905E8E-896D-42AD-B72E-B5EC7A0DC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400" y="1709737"/>
            <a:ext cx="4745037"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a:extLst>
              <a:ext uri="{FF2B5EF4-FFF2-40B4-BE49-F238E27FC236}">
                <a16:creationId xmlns:a16="http://schemas.microsoft.com/office/drawing/2014/main" id="{13E1E6F2-B4FF-411E-AB99-8F7C94E31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8600"/>
            <a:ext cx="256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a:extLst>
              <a:ext uri="{FF2B5EF4-FFF2-40B4-BE49-F238E27FC236}">
                <a16:creationId xmlns:a16="http://schemas.microsoft.com/office/drawing/2014/main" id="{B93A9B75-6BA7-45D5-8716-4F3F2C60F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52600"/>
            <a:ext cx="25908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a:extLst>
              <a:ext uri="{FF2B5EF4-FFF2-40B4-BE49-F238E27FC236}">
                <a16:creationId xmlns:a16="http://schemas.microsoft.com/office/drawing/2014/main" id="{B1AD063F-B3EA-448A-87A8-219F1C94F1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148262"/>
            <a:ext cx="2600572" cy="94773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FEC5C9B-9528-4351-8CAC-14169C530D62}"/>
              </a:ext>
            </a:extLst>
          </p:cNvPr>
          <p:cNvPicPr>
            <a:picLocks noChangeAspect="1"/>
          </p:cNvPicPr>
          <p:nvPr/>
        </p:nvPicPr>
        <p:blipFill>
          <a:blip r:embed="rId7"/>
          <a:stretch>
            <a:fillRect/>
          </a:stretch>
        </p:blipFill>
        <p:spPr>
          <a:xfrm>
            <a:off x="1385887" y="6114534"/>
            <a:ext cx="6372225" cy="6667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6A2559E6-9B49-43B0-ACFF-9C3DCECD1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779" y="1395412"/>
            <a:ext cx="420052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6">
            <a:extLst>
              <a:ext uri="{FF2B5EF4-FFF2-40B4-BE49-F238E27FC236}">
                <a16:creationId xmlns:a16="http://schemas.microsoft.com/office/drawing/2014/main" id="{1CCBEE03-DADD-4E0F-BFD5-ADD08F22A0C5}"/>
              </a:ext>
            </a:extLst>
          </p:cNvPr>
          <p:cNvSpPr txBox="1">
            <a:spLocks noChangeArrowheads="1"/>
          </p:cNvSpPr>
          <p:nvPr/>
        </p:nvSpPr>
        <p:spPr bwMode="auto">
          <a:xfrm>
            <a:off x="762000" y="1219200"/>
            <a:ext cx="38862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We are looking for the Z boson, a particle with no charge that decays into two muons or two electrons.*</a:t>
            </a:r>
          </a:p>
          <a:p>
            <a:pPr eaLnBrk="1" hangingPunct="1">
              <a:buClr>
                <a:srgbClr val="000000"/>
              </a:buClr>
              <a:buSzPct val="100000"/>
              <a:buFont typeface="Times New Roman" panose="02020603050405020304" pitchFamily="18" charset="0"/>
              <a:buNone/>
            </a:pP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What do we know about the charges of the muons or electrons? What is the charge of the Z?</a:t>
            </a:r>
          </a:p>
        </p:txBody>
      </p:sp>
      <p:sp>
        <p:nvSpPr>
          <p:cNvPr id="17413" name="TextBox 4">
            <a:extLst>
              <a:ext uri="{FF2B5EF4-FFF2-40B4-BE49-F238E27FC236}">
                <a16:creationId xmlns:a16="http://schemas.microsoft.com/office/drawing/2014/main" id="{79FF1F47-B1DC-4EB2-8CEF-ABE2ED220C5B}"/>
              </a:ext>
            </a:extLst>
          </p:cNvPr>
          <p:cNvSpPr txBox="1">
            <a:spLocks noChangeArrowheads="1"/>
          </p:cNvSpPr>
          <p:nvPr/>
        </p:nvSpPr>
        <p:spPr bwMode="auto">
          <a:xfrm>
            <a:off x="838200" y="5528489"/>
            <a:ext cx="7467600" cy="3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nSpc>
                <a:spcPct val="75000"/>
              </a:lnSpc>
              <a:buClr>
                <a:srgbClr val="000000"/>
              </a:buClr>
              <a:buSzPct val="100000"/>
              <a:buFont typeface="Times New Roman" panose="02020603050405020304" pitchFamily="18" charset="0"/>
              <a:buNone/>
            </a:pPr>
            <a:r>
              <a:rPr lang="en-US" altLang="en-US" sz="2000" b="1" dirty="0">
                <a:solidFill>
                  <a:srgbClr val="002060"/>
                </a:solidFill>
              </a:rPr>
              <a:t>*</a:t>
            </a:r>
            <a:r>
              <a:rPr lang="en-US" altLang="en-US" sz="2000" i="1" dirty="0">
                <a:solidFill>
                  <a:srgbClr val="002060"/>
                </a:solidFill>
              </a:rPr>
              <a:t>The Z has other decays . . . but these are not what we are looking for. </a:t>
            </a:r>
          </a:p>
        </p:txBody>
      </p:sp>
      <p:sp>
        <p:nvSpPr>
          <p:cNvPr id="7" name="Title 1">
            <a:extLst>
              <a:ext uri="{FF2B5EF4-FFF2-40B4-BE49-F238E27FC236}">
                <a16:creationId xmlns:a16="http://schemas.microsoft.com/office/drawing/2014/main" id="{F18EA3C4-3782-4035-B180-05A85CF5F758}"/>
              </a:ext>
            </a:extLst>
          </p:cNvPr>
          <p:cNvSpPr>
            <a:spLocks noGrp="1" noChangeArrowheads="1"/>
          </p:cNvSpPr>
          <p:nvPr>
            <p:ph type="title"/>
          </p:nvPr>
        </p:nvSpPr>
        <p:spPr>
          <a:xfrm>
            <a:off x="4813342" y="152400"/>
            <a:ext cx="3581400" cy="762000"/>
          </a:xfrm>
        </p:spPr>
        <p:txBody>
          <a:bodyPr/>
          <a:lstStyle/>
          <a:p>
            <a:pPr algn="r"/>
            <a:r>
              <a:rPr lang="en-US" altLang="en-US" sz="3000" b="1" dirty="0">
                <a:solidFill>
                  <a:schemeClr val="accent6"/>
                </a:solidFill>
              </a:rPr>
              <a:t>Particle Decays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6">
            <a:extLst>
              <a:ext uri="{FF2B5EF4-FFF2-40B4-BE49-F238E27FC236}">
                <a16:creationId xmlns:a16="http://schemas.microsoft.com/office/drawing/2014/main" id="{84750EFB-4E5D-4B1E-9DE4-971208CE1FF9}"/>
              </a:ext>
            </a:extLst>
          </p:cNvPr>
          <p:cNvSpPr txBox="1">
            <a:spLocks noChangeArrowheads="1"/>
          </p:cNvSpPr>
          <p:nvPr/>
        </p:nvSpPr>
        <p:spPr bwMode="auto">
          <a:xfrm>
            <a:off x="762000" y="1790700"/>
            <a:ext cx="3581400" cy="415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A </a:t>
            </a:r>
            <a:r>
              <a:rPr lang="ja-JP" altLang="en-GB" sz="2400" dirty="0">
                <a:solidFill>
                  <a:schemeClr val="accent6"/>
                </a:solidFill>
                <a:latin typeface="Arial" panose="020B0604020202020204" pitchFamily="34" charset="0"/>
              </a:rPr>
              <a:t>“</a:t>
            </a:r>
            <a:r>
              <a:rPr lang="en-GB" altLang="ja-JP" sz="2400" dirty="0">
                <a:solidFill>
                  <a:schemeClr val="accent6"/>
                </a:solidFill>
                <a:latin typeface="Arial" panose="020B0604020202020204" pitchFamily="34" charset="0"/>
              </a:rPr>
              <a:t>dimuon</a:t>
            </a:r>
            <a:r>
              <a:rPr lang="ja-JP" altLang="en-GB" sz="2400" dirty="0">
                <a:solidFill>
                  <a:schemeClr val="accent6"/>
                </a:solidFill>
                <a:latin typeface="Arial" panose="020B0604020202020204" pitchFamily="34" charset="0"/>
              </a:rPr>
              <a:t>”</a:t>
            </a:r>
            <a:r>
              <a:rPr lang="en-GB" altLang="ja-JP" sz="2400" dirty="0">
                <a:solidFill>
                  <a:schemeClr val="accent6"/>
                </a:solidFill>
                <a:latin typeface="Arial" panose="020B0604020202020204" pitchFamily="34" charset="0"/>
              </a:rPr>
              <a:t> or </a:t>
            </a:r>
            <a:r>
              <a:rPr lang="ja-JP" altLang="en-GB" sz="2400" dirty="0">
                <a:solidFill>
                  <a:schemeClr val="accent6"/>
                </a:solidFill>
                <a:latin typeface="Arial" panose="020B0604020202020204" pitchFamily="34" charset="0"/>
              </a:rPr>
              <a:t>“</a:t>
            </a:r>
            <a:r>
              <a:rPr lang="en-GB" altLang="ja-JP" sz="2400" dirty="0" err="1">
                <a:solidFill>
                  <a:schemeClr val="accent6"/>
                </a:solidFill>
                <a:latin typeface="Arial" panose="020B0604020202020204" pitchFamily="34" charset="0"/>
              </a:rPr>
              <a:t>dielectron</a:t>
            </a:r>
            <a:r>
              <a:rPr lang="ja-JP" altLang="en-GB" sz="2400" dirty="0">
                <a:solidFill>
                  <a:schemeClr val="accent6"/>
                </a:solidFill>
                <a:latin typeface="Arial" panose="020B0604020202020204" pitchFamily="34" charset="0"/>
              </a:rPr>
              <a:t>”</a:t>
            </a:r>
            <a:r>
              <a:rPr lang="en-GB" altLang="ja-JP" sz="2400" dirty="0">
                <a:solidFill>
                  <a:schemeClr val="accent6"/>
                </a:solidFill>
                <a:latin typeface="Arial" panose="020B0604020202020204" pitchFamily="34" charset="0"/>
              </a:rPr>
              <a:t> event </a:t>
            </a:r>
            <a:r>
              <a:rPr lang="en-GB" altLang="ja-JP" sz="2400" i="1" dirty="0">
                <a:solidFill>
                  <a:schemeClr val="accent6"/>
                </a:solidFill>
                <a:latin typeface="Arial" panose="020B0604020202020204" pitchFamily="34" charset="0"/>
              </a:rPr>
              <a:t>might</a:t>
            </a:r>
            <a:r>
              <a:rPr lang="en-GB" altLang="ja-JP" sz="2400" dirty="0">
                <a:solidFill>
                  <a:schemeClr val="accent6"/>
                </a:solidFill>
                <a:latin typeface="Arial" panose="020B0604020202020204" pitchFamily="34" charset="0"/>
              </a:rPr>
              <a:t> be a decay of the particle that we are interested in.</a:t>
            </a:r>
          </a:p>
          <a:p>
            <a:pPr eaLnBrk="1" hangingPunct="1">
              <a:buClr>
                <a:srgbClr val="000000"/>
              </a:buClr>
              <a:buSzPct val="100000"/>
              <a:buFont typeface="Times New Roman" panose="02020603050405020304" pitchFamily="18" charset="0"/>
              <a:buNone/>
            </a:pP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It may be hard to find the tracks we want unless we make a </a:t>
            </a:r>
            <a:r>
              <a:rPr lang="ja-JP" altLang="en-GB" sz="2400" dirty="0">
                <a:solidFill>
                  <a:schemeClr val="accent6"/>
                </a:solidFill>
                <a:latin typeface="Arial" panose="020B0604020202020204" pitchFamily="34" charset="0"/>
              </a:rPr>
              <a:t>“</a:t>
            </a:r>
            <a:r>
              <a:rPr lang="en-GB" altLang="ja-JP" sz="2400" dirty="0">
                <a:solidFill>
                  <a:schemeClr val="accent6"/>
                </a:solidFill>
                <a:latin typeface="Arial" panose="020B0604020202020204" pitchFamily="34" charset="0"/>
              </a:rPr>
              <a:t>cut</a:t>
            </a:r>
            <a:r>
              <a:rPr lang="ja-JP" altLang="en-GB" sz="2400" dirty="0">
                <a:solidFill>
                  <a:schemeClr val="accent6"/>
                </a:solidFill>
                <a:latin typeface="Arial" panose="020B0604020202020204" pitchFamily="34" charset="0"/>
              </a:rPr>
              <a:t>”</a:t>
            </a:r>
            <a:r>
              <a:rPr lang="en-GB" altLang="ja-JP" sz="2400" dirty="0">
                <a:solidFill>
                  <a:schemeClr val="accent6"/>
                </a:solidFill>
                <a:latin typeface="Arial" panose="020B0604020202020204" pitchFamily="34" charset="0"/>
              </a:rPr>
              <a:t> on low- energy tracks.</a:t>
            </a:r>
          </a:p>
          <a:p>
            <a:pPr eaLnBrk="1" hangingPunct="1">
              <a:buClr>
                <a:srgbClr val="000000"/>
              </a:buClr>
              <a:buSzPct val="100000"/>
              <a:buFont typeface="Times New Roman" panose="02020603050405020304" pitchFamily="18" charset="0"/>
              <a:buNone/>
            </a:pPr>
            <a:endParaRPr lang="en-GB" altLang="en-US" sz="2400" dirty="0">
              <a:solidFill>
                <a:srgbClr val="000000"/>
              </a:solidFill>
              <a:latin typeface="Calibri" panose="020F0502020204030204" pitchFamily="34" charset="0"/>
            </a:endParaRPr>
          </a:p>
        </p:txBody>
      </p:sp>
      <p:pic>
        <p:nvPicPr>
          <p:cNvPr id="18436" name="Picture 7">
            <a:extLst>
              <a:ext uri="{FF2B5EF4-FFF2-40B4-BE49-F238E27FC236}">
                <a16:creationId xmlns:a16="http://schemas.microsoft.com/office/drawing/2014/main" id="{7D76406E-CBDE-4A24-8DB2-7B3EE8ABE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676400"/>
            <a:ext cx="40957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AF95F4C-1932-4F0C-A6CD-FE659233D63D}"/>
              </a:ext>
            </a:extLst>
          </p:cNvPr>
          <p:cNvPicPr>
            <a:picLocks noChangeAspect="1"/>
          </p:cNvPicPr>
          <p:nvPr/>
        </p:nvPicPr>
        <p:blipFill>
          <a:blip r:embed="rId3"/>
          <a:stretch>
            <a:fillRect/>
          </a:stretch>
        </p:blipFill>
        <p:spPr>
          <a:xfrm>
            <a:off x="4646209" y="232369"/>
            <a:ext cx="3724979" cy="94496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6">
            <a:extLst>
              <a:ext uri="{FF2B5EF4-FFF2-40B4-BE49-F238E27FC236}">
                <a16:creationId xmlns:a16="http://schemas.microsoft.com/office/drawing/2014/main" id="{4FBA220E-1E86-4D01-BB08-7C729013D1C3}"/>
              </a:ext>
            </a:extLst>
          </p:cNvPr>
          <p:cNvSpPr txBox="1">
            <a:spLocks noChangeArrowheads="1"/>
          </p:cNvSpPr>
          <p:nvPr/>
        </p:nvSpPr>
        <p:spPr bwMode="auto">
          <a:xfrm>
            <a:off x="689919" y="1143000"/>
            <a:ext cx="3581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If we cut out all tracks below, say, 5 GeV momentum, the picture is clearer.</a:t>
            </a:r>
          </a:p>
          <a:p>
            <a:pPr eaLnBrk="1" hangingPunct="1">
              <a:buClr>
                <a:srgbClr val="000000"/>
              </a:buClr>
              <a:buSzPct val="100000"/>
              <a:buFont typeface="Times New Roman" panose="02020603050405020304" pitchFamily="18" charset="0"/>
              <a:buNone/>
            </a:pP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Today, we will filter many events to find </a:t>
            </a:r>
            <a:r>
              <a:rPr lang="en-GB" altLang="en-US" sz="2400" dirty="0" err="1">
                <a:solidFill>
                  <a:schemeClr val="accent6"/>
                </a:solidFill>
                <a:latin typeface="Arial" panose="020B0604020202020204" pitchFamily="34" charset="0"/>
              </a:rPr>
              <a:t>Z</a:t>
            </a:r>
            <a:r>
              <a:rPr lang="en-GB" altLang="en-US" sz="2400" dirty="0" err="1">
                <a:solidFill>
                  <a:schemeClr val="accent6"/>
                </a:solidFill>
                <a:latin typeface="Arial" panose="020B0604020202020204" pitchFamily="34" charset="0"/>
                <a:sym typeface="Wingdings" panose="05000000000000000000" pitchFamily="2" charset="2"/>
              </a:rPr>
              <a:t>e</a:t>
            </a:r>
            <a:r>
              <a:rPr lang="en-GB" altLang="en-US" sz="2400" dirty="0">
                <a:solidFill>
                  <a:schemeClr val="accent6"/>
                </a:solidFill>
                <a:latin typeface="Arial" panose="020B0604020202020204" pitchFamily="34" charset="0"/>
                <a:sym typeface="Wingdings" panose="05000000000000000000" pitchFamily="2" charset="2"/>
              </a:rPr>
              <a:t> e and </a:t>
            </a:r>
            <a:r>
              <a:rPr lang="en-GB" altLang="en-US" sz="2400" dirty="0" err="1">
                <a:solidFill>
                  <a:schemeClr val="accent6"/>
                </a:solidFill>
                <a:latin typeface="Arial" panose="020B0604020202020204" pitchFamily="34" charset="0"/>
                <a:sym typeface="Wingdings" panose="05000000000000000000" pitchFamily="2" charset="2"/>
              </a:rPr>
              <a:t>Z</a:t>
            </a:r>
            <a:r>
              <a:rPr lang="en-GB" altLang="en-US" sz="2400" dirty="0" err="1">
                <a:solidFill>
                  <a:schemeClr val="accent6"/>
                </a:solidFill>
                <a:latin typeface="Symbol" panose="05050102010706020507" pitchFamily="18" charset="2"/>
                <a:sym typeface="Wingdings" panose="05000000000000000000" pitchFamily="2" charset="2"/>
              </a:rPr>
              <a:t>m</a:t>
            </a:r>
            <a:r>
              <a:rPr lang="en-GB" altLang="en-US" sz="2400" dirty="0">
                <a:solidFill>
                  <a:schemeClr val="accent6"/>
                </a:solidFill>
                <a:latin typeface="Symbol" panose="05050102010706020507" pitchFamily="18" charset="2"/>
                <a:sym typeface="Wingdings" panose="05000000000000000000" pitchFamily="2" charset="2"/>
              </a:rPr>
              <a:t> m </a:t>
            </a:r>
            <a:r>
              <a:rPr lang="en-GB" altLang="en-US" sz="2400" dirty="0">
                <a:solidFill>
                  <a:schemeClr val="accent6"/>
                </a:solidFill>
                <a:latin typeface="Arial" panose="020B0604020202020204" pitchFamily="34" charset="0"/>
                <a:sym typeface="Wingdings" panose="05000000000000000000" pitchFamily="2" charset="2"/>
              </a:rPr>
              <a:t>signals and use momentum information from these to find the mass of the Z boson.</a:t>
            </a: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endParaRPr lang="en-GB" altLang="en-US" sz="2400" dirty="0">
              <a:solidFill>
                <a:srgbClr val="000000"/>
              </a:solidFill>
              <a:latin typeface="Arial" panose="020B0604020202020204" pitchFamily="34" charset="0"/>
            </a:endParaRPr>
          </a:p>
          <a:p>
            <a:pPr eaLnBrk="1" hangingPunct="1">
              <a:buClr>
                <a:srgbClr val="000000"/>
              </a:buClr>
              <a:buSzPct val="100000"/>
              <a:buFont typeface="Times New Roman" panose="02020603050405020304" pitchFamily="18" charset="0"/>
              <a:buNone/>
            </a:pPr>
            <a:endParaRPr lang="en-GB" altLang="en-US" sz="2400" dirty="0">
              <a:solidFill>
                <a:srgbClr val="000000"/>
              </a:solidFill>
              <a:latin typeface="Calibri" panose="020F0502020204030204" pitchFamily="34" charset="0"/>
            </a:endParaRPr>
          </a:p>
        </p:txBody>
      </p:sp>
      <p:pic>
        <p:nvPicPr>
          <p:cNvPr id="19460" name="Picture 6">
            <a:extLst>
              <a:ext uri="{FF2B5EF4-FFF2-40B4-BE49-F238E27FC236}">
                <a16:creationId xmlns:a16="http://schemas.microsoft.com/office/drawing/2014/main" id="{AEA3208C-30B5-4C72-B908-C0BEAF1FB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814" y="1110049"/>
            <a:ext cx="40957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2850544F-6EEB-46BA-9DEE-A5115619F66E}"/>
              </a:ext>
            </a:extLst>
          </p:cNvPr>
          <p:cNvSpPr>
            <a:spLocks noGrp="1" noChangeArrowheads="1"/>
          </p:cNvSpPr>
          <p:nvPr>
            <p:ph type="title"/>
          </p:nvPr>
        </p:nvSpPr>
        <p:spPr>
          <a:xfrm>
            <a:off x="4813342" y="152400"/>
            <a:ext cx="3581400" cy="762000"/>
          </a:xfrm>
        </p:spPr>
        <p:txBody>
          <a:bodyPr/>
          <a:lstStyle/>
          <a:p>
            <a:pPr algn="r"/>
            <a:r>
              <a:rPr lang="en-US" altLang="en-US" sz="3000" b="1" dirty="0">
                <a:solidFill>
                  <a:schemeClr val="accent6"/>
                </a:solidFill>
              </a:rPr>
              <a:t>Particle Decays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06CBA883-DE75-44CA-AA7B-01DCC9EA3A21}"/>
              </a:ext>
            </a:extLst>
          </p:cNvPr>
          <p:cNvSpPr>
            <a:spLocks/>
          </p:cNvSpPr>
          <p:nvPr/>
        </p:nvSpPr>
        <p:spPr bwMode="auto">
          <a:xfrm>
            <a:off x="649287" y="1409700"/>
            <a:ext cx="426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3576" tIns="53576" rIns="88896" bIns="53576"/>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nSpc>
                <a:spcPct val="125000"/>
              </a:lnSpc>
              <a:spcAft>
                <a:spcPts val="1200"/>
              </a:spcAft>
              <a:buClr>
                <a:srgbClr val="000000"/>
              </a:buClr>
              <a:buSzPct val="100000"/>
              <a:buFont typeface="Times New Roman" panose="02020603050405020304" pitchFamily="18" charset="0"/>
              <a:buNone/>
            </a:pPr>
            <a:r>
              <a:rPr lang="en-US" altLang="en-US" sz="2400" dirty="0">
                <a:solidFill>
                  <a:schemeClr val="accent6"/>
                </a:solidFill>
                <a:latin typeface="Arial" panose="020B0604020202020204" pitchFamily="34" charset="0"/>
                <a:cs typeface="Arial" panose="020B0604020202020204" pitchFamily="34" charset="0"/>
                <a:sym typeface="Arial" panose="020B0604020202020204" pitchFamily="34" charset="0"/>
              </a:rPr>
              <a:t>The Higgs boson was discovered by CMS and ATLAS and announced on July 4, 2012. </a:t>
            </a:r>
          </a:p>
          <a:p>
            <a:pPr>
              <a:lnSpc>
                <a:spcPct val="125000"/>
              </a:lnSpc>
              <a:spcAft>
                <a:spcPts val="1200"/>
              </a:spcAft>
              <a:buClr>
                <a:srgbClr val="000000"/>
              </a:buClr>
              <a:buSzPct val="100000"/>
              <a:buFont typeface="Times New Roman" panose="02020603050405020304" pitchFamily="18" charset="0"/>
              <a:buNone/>
            </a:pPr>
            <a:endParaRPr lang="en-US" altLang="en-US" sz="2400" dirty="0">
              <a:solidFill>
                <a:schemeClr val="accent6"/>
              </a:solidFill>
              <a:latin typeface="Arial" panose="020B0604020202020204" pitchFamily="34" charset="0"/>
              <a:cs typeface="Arial" panose="020B0604020202020204" pitchFamily="34" charset="0"/>
              <a:sym typeface="Arial" panose="020B0604020202020204" pitchFamily="34" charset="0"/>
            </a:endParaRPr>
          </a:p>
          <a:p>
            <a:pPr>
              <a:lnSpc>
                <a:spcPct val="125000"/>
              </a:lnSpc>
              <a:spcAft>
                <a:spcPts val="1200"/>
              </a:spcAft>
              <a:buClr>
                <a:srgbClr val="000000"/>
              </a:buClr>
              <a:buSzPct val="100000"/>
              <a:buFont typeface="Times New Roman" panose="02020603050405020304" pitchFamily="18" charset="0"/>
              <a:buNone/>
            </a:pPr>
            <a:r>
              <a:rPr lang="en-US" altLang="en-US" sz="2400" dirty="0">
                <a:solidFill>
                  <a:schemeClr val="accent6"/>
                </a:solidFill>
                <a:latin typeface="Arial" panose="020B0604020202020204" pitchFamily="34" charset="0"/>
                <a:cs typeface="Arial" panose="020B0604020202020204" pitchFamily="34" charset="0"/>
                <a:sym typeface="Arial" panose="020B0604020202020204" pitchFamily="34" charset="0"/>
              </a:rPr>
              <a:t>This long-sought particle is part of the “Higgs mechanism” that accounts for other particle having mass.</a:t>
            </a:r>
          </a:p>
          <a:p>
            <a:pPr>
              <a:lnSpc>
                <a:spcPct val="75000"/>
              </a:lnSpc>
              <a:buClr>
                <a:srgbClr val="000000"/>
              </a:buClr>
              <a:buSzPct val="100000"/>
              <a:buFont typeface="Times New Roman" panose="02020603050405020304" pitchFamily="18" charset="0"/>
              <a:buNone/>
            </a:pPr>
            <a:endParaRPr lang="en-US" altLang="en-US"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nSpc>
                <a:spcPct val="75000"/>
              </a:lnSpc>
              <a:buClr>
                <a:srgbClr val="000000"/>
              </a:buClr>
              <a:buSzPct val="100000"/>
              <a:buFont typeface="Times New Roman" panose="02020603050405020304" pitchFamily="18" charset="0"/>
              <a:buNone/>
            </a:pPr>
            <a:endParaRPr lang="en-US" altLang="en-US" dirty="0">
              <a:solidFill>
                <a:schemeClr val="tx1"/>
              </a:solidFill>
              <a:latin typeface="Arial" panose="020B0604020202020204" pitchFamily="34" charset="0"/>
              <a:cs typeface="Arial" panose="020B0604020202020204" pitchFamily="34" charset="0"/>
              <a:sym typeface="Arial" panose="020B0604020202020204" pitchFamily="34" charset="0"/>
            </a:endParaRPr>
          </a:p>
          <a:p>
            <a:pPr>
              <a:lnSpc>
                <a:spcPct val="75000"/>
              </a:lnSpc>
              <a:buClr>
                <a:srgbClr val="000000"/>
              </a:buClr>
              <a:buSzPct val="100000"/>
              <a:buFont typeface="Times New Roman" panose="02020603050405020304" pitchFamily="18" charset="0"/>
              <a:buNone/>
            </a:pPr>
            <a:endParaRPr lang="en-US" altLang="en-US" dirty="0">
              <a:solidFill>
                <a:schemeClr val="tx1"/>
              </a:solidFill>
              <a:cs typeface="Arial" panose="020B0604020202020204" pitchFamily="34" charset="0"/>
            </a:endParaRPr>
          </a:p>
        </p:txBody>
      </p:sp>
      <p:pic>
        <p:nvPicPr>
          <p:cNvPr id="20484" name="Picture 5">
            <a:extLst>
              <a:ext uri="{FF2B5EF4-FFF2-40B4-BE49-F238E27FC236}">
                <a16:creationId xmlns:a16="http://schemas.microsoft.com/office/drawing/2014/main" id="{3A09CD70-3D04-422F-9527-6DA0F8C20A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3342" y="1409700"/>
            <a:ext cx="3960145" cy="4229100"/>
          </a:xfrm>
          <a:prstGeom prst="rect">
            <a:avLst/>
          </a:prstGeom>
          <a:noFill/>
          <a:ln>
            <a:noFill/>
          </a:ln>
          <a:extLst>
            <a:ext uri="{909E8E84-426E-40DD-AFC4-6F175D3DCCD1}">
              <a14:hiddenFill xmlns:a14="http://schemas.microsoft.com/office/drawing/2010/main">
                <a:solidFill>
                  <a:srgbClr val="095CC4"/>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Title 1">
            <a:extLst>
              <a:ext uri="{FF2B5EF4-FFF2-40B4-BE49-F238E27FC236}">
                <a16:creationId xmlns:a16="http://schemas.microsoft.com/office/drawing/2014/main" id="{80A0A562-6B30-43F3-8FFF-47E84912B280}"/>
              </a:ext>
            </a:extLst>
          </p:cNvPr>
          <p:cNvSpPr>
            <a:spLocks noGrp="1" noChangeArrowheads="1"/>
          </p:cNvSpPr>
          <p:nvPr>
            <p:ph type="title"/>
          </p:nvPr>
        </p:nvSpPr>
        <p:spPr>
          <a:xfrm>
            <a:off x="4813342" y="152400"/>
            <a:ext cx="3581400" cy="762000"/>
          </a:xfrm>
        </p:spPr>
        <p:txBody>
          <a:bodyPr/>
          <a:lstStyle/>
          <a:p>
            <a:pPr algn="r"/>
            <a:r>
              <a:rPr lang="en-US" altLang="en-US" sz="3000" b="1" dirty="0">
                <a:solidFill>
                  <a:schemeClr val="accent6"/>
                </a:solidFill>
              </a:rPr>
              <a:t>Particle Decays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530" name="Straight Arrow Connector 9">
            <a:extLst>
              <a:ext uri="{FF2B5EF4-FFF2-40B4-BE49-F238E27FC236}">
                <a16:creationId xmlns:a16="http://schemas.microsoft.com/office/drawing/2014/main" id="{BEE3E4A4-CADD-460B-A47E-AB68D27102AA}"/>
              </a:ext>
            </a:extLst>
          </p:cNvPr>
          <p:cNvCxnSpPr>
            <a:cxnSpLocks noChangeShapeType="1"/>
          </p:cNvCxnSpPr>
          <p:nvPr/>
        </p:nvCxnSpPr>
        <p:spPr bwMode="auto">
          <a:xfrm flipH="1" flipV="1">
            <a:off x="6553200" y="4800600"/>
            <a:ext cx="762000" cy="5349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2531" name="Straight Arrow Connector 11">
            <a:extLst>
              <a:ext uri="{FF2B5EF4-FFF2-40B4-BE49-F238E27FC236}">
                <a16:creationId xmlns:a16="http://schemas.microsoft.com/office/drawing/2014/main" id="{E2241E86-77FA-4C2B-9054-D6B7F2F312B2}"/>
              </a:ext>
            </a:extLst>
          </p:cNvPr>
          <p:cNvCxnSpPr>
            <a:cxnSpLocks noChangeShapeType="1"/>
          </p:cNvCxnSpPr>
          <p:nvPr/>
        </p:nvCxnSpPr>
        <p:spPr bwMode="auto">
          <a:xfrm flipH="1" flipV="1">
            <a:off x="7162800" y="3200400"/>
            <a:ext cx="152400" cy="21351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2532" name="Title 1">
            <a:extLst>
              <a:ext uri="{FF2B5EF4-FFF2-40B4-BE49-F238E27FC236}">
                <a16:creationId xmlns:a16="http://schemas.microsoft.com/office/drawing/2014/main" id="{7358659C-4E2C-449D-AE4D-322E53A0917A}"/>
              </a:ext>
            </a:extLst>
          </p:cNvPr>
          <p:cNvSpPr>
            <a:spLocks noGrp="1" noChangeArrowheads="1"/>
          </p:cNvSpPr>
          <p:nvPr>
            <p:ph type="title"/>
          </p:nvPr>
        </p:nvSpPr>
        <p:spPr>
          <a:xfrm>
            <a:off x="3581400" y="685800"/>
            <a:ext cx="4648200" cy="762000"/>
          </a:xfrm>
        </p:spPr>
        <p:txBody>
          <a:bodyPr/>
          <a:lstStyle/>
          <a:p>
            <a:pPr algn="r"/>
            <a:r>
              <a:rPr lang="en-US" altLang="en-US" sz="3000"/>
              <a:t>HYPATIA</a:t>
            </a:r>
            <a:r>
              <a:rPr lang="en-US" altLang="en-US" sz="3200">
                <a:solidFill>
                  <a:schemeClr val="tx1"/>
                </a:solidFill>
              </a:rPr>
              <a:t> </a:t>
            </a:r>
            <a:r>
              <a:rPr lang="en-US" altLang="en-US" sz="3000"/>
              <a:t>Event Display</a:t>
            </a:r>
          </a:p>
        </p:txBody>
      </p:sp>
      <p:pic>
        <p:nvPicPr>
          <p:cNvPr id="22533" name="Picture 8">
            <a:extLst>
              <a:ext uri="{FF2B5EF4-FFF2-40B4-BE49-F238E27FC236}">
                <a16:creationId xmlns:a16="http://schemas.microsoft.com/office/drawing/2014/main" id="{BF96B405-9705-45DB-88F9-81B85ABE3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73914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Straight Arrow Connector 9">
            <a:extLst>
              <a:ext uri="{FF2B5EF4-FFF2-40B4-BE49-F238E27FC236}">
                <a16:creationId xmlns:a16="http://schemas.microsoft.com/office/drawing/2014/main" id="{60870FE1-635C-4156-9B5B-F88E3B5069EA}"/>
              </a:ext>
            </a:extLst>
          </p:cNvPr>
          <p:cNvCxnSpPr>
            <a:cxnSpLocks noChangeShapeType="1"/>
          </p:cNvCxnSpPr>
          <p:nvPr/>
        </p:nvCxnSpPr>
        <p:spPr bwMode="auto">
          <a:xfrm flipH="1" flipV="1">
            <a:off x="6553200" y="4800600"/>
            <a:ext cx="762000" cy="5349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3555" name="Straight Arrow Connector 11">
            <a:extLst>
              <a:ext uri="{FF2B5EF4-FFF2-40B4-BE49-F238E27FC236}">
                <a16:creationId xmlns:a16="http://schemas.microsoft.com/office/drawing/2014/main" id="{8C863DFF-7C0D-4589-86E2-1735B99CD80E}"/>
              </a:ext>
            </a:extLst>
          </p:cNvPr>
          <p:cNvCxnSpPr>
            <a:cxnSpLocks noChangeShapeType="1"/>
          </p:cNvCxnSpPr>
          <p:nvPr/>
        </p:nvCxnSpPr>
        <p:spPr bwMode="auto">
          <a:xfrm flipH="1" flipV="1">
            <a:off x="7162800" y="3200400"/>
            <a:ext cx="152400" cy="21351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3556" name="Title 1">
            <a:extLst>
              <a:ext uri="{FF2B5EF4-FFF2-40B4-BE49-F238E27FC236}">
                <a16:creationId xmlns:a16="http://schemas.microsoft.com/office/drawing/2014/main" id="{991414F7-3EFB-467C-9133-DB3BD48C4999}"/>
              </a:ext>
            </a:extLst>
          </p:cNvPr>
          <p:cNvSpPr>
            <a:spLocks noGrp="1" noChangeArrowheads="1"/>
          </p:cNvSpPr>
          <p:nvPr>
            <p:ph type="title"/>
          </p:nvPr>
        </p:nvSpPr>
        <p:spPr>
          <a:xfrm>
            <a:off x="3581400" y="685800"/>
            <a:ext cx="4648200" cy="762000"/>
          </a:xfrm>
        </p:spPr>
        <p:txBody>
          <a:bodyPr/>
          <a:lstStyle/>
          <a:p>
            <a:pPr algn="r"/>
            <a:r>
              <a:rPr lang="en-US" altLang="en-US" sz="3000"/>
              <a:t>HYPATIA</a:t>
            </a:r>
            <a:r>
              <a:rPr lang="en-US" altLang="en-US" sz="3200">
                <a:solidFill>
                  <a:schemeClr val="tx1"/>
                </a:solidFill>
              </a:rPr>
              <a:t> </a:t>
            </a:r>
            <a:r>
              <a:rPr lang="en-US" altLang="en-US" sz="3000"/>
              <a:t>Event Display</a:t>
            </a:r>
          </a:p>
        </p:txBody>
      </p:sp>
      <p:pic>
        <p:nvPicPr>
          <p:cNvPr id="23557" name="Picture 2">
            <a:extLst>
              <a:ext uri="{FF2B5EF4-FFF2-40B4-BE49-F238E27FC236}">
                <a16:creationId xmlns:a16="http://schemas.microsoft.com/office/drawing/2014/main" id="{3AB5E9C0-5311-4CA5-A97A-2F0B54363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133600"/>
            <a:ext cx="36861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E3F57E79-3530-49BF-B786-6CEA3311D3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33600"/>
            <a:ext cx="3784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506D5DD-A241-42EC-B1E2-99ACC73F3E69}"/>
              </a:ext>
            </a:extLst>
          </p:cNvPr>
          <p:cNvSpPr txBox="1"/>
          <p:nvPr/>
        </p:nvSpPr>
        <p:spPr>
          <a:xfrm>
            <a:off x="762000" y="6096000"/>
            <a:ext cx="7620000" cy="433388"/>
          </a:xfrm>
          <a:prstGeom prst="rect">
            <a:avLst/>
          </a:prstGeom>
          <a:noFill/>
        </p:spPr>
        <p:txBody>
          <a:bodyPr>
            <a:spAutoFit/>
          </a:bodyPr>
          <a:lstStyle/>
          <a:p>
            <a:pPr>
              <a:lnSpc>
                <a:spcPct val="75000"/>
              </a:lnSpc>
              <a:buClr>
                <a:srgbClr val="000000"/>
              </a:buClr>
              <a:buSzPct val="100000"/>
              <a:buFont typeface="Times New Roman" charset="0"/>
              <a:buNone/>
              <a:defRPr/>
            </a:pPr>
            <a:r>
              <a:rPr lang="en-US" sz="2800" dirty="0">
                <a:solidFill>
                  <a:schemeClr val="tx1"/>
                </a:solidFill>
                <a:latin typeface="+mn-lt"/>
                <a:ea typeface="MS Gothic" charset="0"/>
                <a:cs typeface="MS Gothic" charset="0"/>
              </a:rPr>
              <a:t>How are these events similar? Different? Why?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578" name="Straight Arrow Connector 9">
            <a:extLst>
              <a:ext uri="{FF2B5EF4-FFF2-40B4-BE49-F238E27FC236}">
                <a16:creationId xmlns:a16="http://schemas.microsoft.com/office/drawing/2014/main" id="{19E8FA32-E086-4CE3-8798-91CE5A0FCE0B}"/>
              </a:ext>
            </a:extLst>
          </p:cNvPr>
          <p:cNvCxnSpPr>
            <a:cxnSpLocks noChangeShapeType="1"/>
          </p:cNvCxnSpPr>
          <p:nvPr/>
        </p:nvCxnSpPr>
        <p:spPr bwMode="auto">
          <a:xfrm flipH="1" flipV="1">
            <a:off x="6553200" y="4800600"/>
            <a:ext cx="762000" cy="5349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4579" name="Straight Arrow Connector 11">
            <a:extLst>
              <a:ext uri="{FF2B5EF4-FFF2-40B4-BE49-F238E27FC236}">
                <a16:creationId xmlns:a16="http://schemas.microsoft.com/office/drawing/2014/main" id="{756A689F-098F-4B37-B8CC-94A8EB511722}"/>
              </a:ext>
            </a:extLst>
          </p:cNvPr>
          <p:cNvCxnSpPr>
            <a:cxnSpLocks noChangeShapeType="1"/>
          </p:cNvCxnSpPr>
          <p:nvPr/>
        </p:nvCxnSpPr>
        <p:spPr bwMode="auto">
          <a:xfrm flipH="1" flipV="1">
            <a:off x="7162800" y="3200400"/>
            <a:ext cx="152400" cy="21351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4580" name="Title 1">
            <a:extLst>
              <a:ext uri="{FF2B5EF4-FFF2-40B4-BE49-F238E27FC236}">
                <a16:creationId xmlns:a16="http://schemas.microsoft.com/office/drawing/2014/main" id="{706EE860-F2D0-4BCF-9CC1-022764654662}"/>
              </a:ext>
            </a:extLst>
          </p:cNvPr>
          <p:cNvSpPr>
            <a:spLocks noGrp="1" noChangeArrowheads="1"/>
          </p:cNvSpPr>
          <p:nvPr>
            <p:ph type="title"/>
          </p:nvPr>
        </p:nvSpPr>
        <p:spPr>
          <a:xfrm>
            <a:off x="3581400" y="685800"/>
            <a:ext cx="4648200" cy="762000"/>
          </a:xfrm>
        </p:spPr>
        <p:txBody>
          <a:bodyPr/>
          <a:lstStyle/>
          <a:p>
            <a:pPr algn="r"/>
            <a:r>
              <a:rPr lang="en-US" altLang="en-US" sz="3000"/>
              <a:t>HYPATIA</a:t>
            </a:r>
            <a:r>
              <a:rPr lang="en-US" altLang="en-US" sz="3200">
                <a:solidFill>
                  <a:schemeClr val="tx1"/>
                </a:solidFill>
              </a:rPr>
              <a:t> </a:t>
            </a:r>
            <a:r>
              <a:rPr lang="en-US" altLang="en-US" sz="3000"/>
              <a:t>Event Display</a:t>
            </a:r>
          </a:p>
        </p:txBody>
      </p:sp>
      <p:sp>
        <p:nvSpPr>
          <p:cNvPr id="6" name="TextBox 5">
            <a:extLst>
              <a:ext uri="{FF2B5EF4-FFF2-40B4-BE49-F238E27FC236}">
                <a16:creationId xmlns:a16="http://schemas.microsoft.com/office/drawing/2014/main" id="{44115AD8-849D-462F-B381-962085833EA2}"/>
              </a:ext>
            </a:extLst>
          </p:cNvPr>
          <p:cNvSpPr txBox="1"/>
          <p:nvPr/>
        </p:nvSpPr>
        <p:spPr>
          <a:xfrm>
            <a:off x="762000" y="6096000"/>
            <a:ext cx="7620000" cy="433388"/>
          </a:xfrm>
          <a:prstGeom prst="rect">
            <a:avLst/>
          </a:prstGeom>
          <a:noFill/>
        </p:spPr>
        <p:txBody>
          <a:bodyPr>
            <a:spAutoFit/>
          </a:bodyPr>
          <a:lstStyle/>
          <a:p>
            <a:pPr>
              <a:lnSpc>
                <a:spcPct val="75000"/>
              </a:lnSpc>
              <a:buClr>
                <a:srgbClr val="000000"/>
              </a:buClr>
              <a:buSzPct val="100000"/>
              <a:buFont typeface="Times New Roman" charset="0"/>
              <a:buNone/>
              <a:defRPr/>
            </a:pPr>
            <a:r>
              <a:rPr lang="en-US" sz="2800" dirty="0">
                <a:solidFill>
                  <a:schemeClr val="tx1"/>
                </a:solidFill>
                <a:latin typeface="+mn-lt"/>
                <a:ea typeface="MS Gothic" charset="0"/>
                <a:cs typeface="MS Gothic" charset="0"/>
              </a:rPr>
              <a:t>How are these events similar? Different? Why?</a:t>
            </a:r>
          </a:p>
        </p:txBody>
      </p:sp>
      <p:pic>
        <p:nvPicPr>
          <p:cNvPr id="24582" name="Picture 1">
            <a:extLst>
              <a:ext uri="{FF2B5EF4-FFF2-40B4-BE49-F238E27FC236}">
                <a16:creationId xmlns:a16="http://schemas.microsoft.com/office/drawing/2014/main" id="{79216314-E86F-4BF2-9548-0F23419326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381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a:extLst>
              <a:ext uri="{FF2B5EF4-FFF2-40B4-BE49-F238E27FC236}">
                <a16:creationId xmlns:a16="http://schemas.microsoft.com/office/drawing/2014/main" id="{948B953C-F3EE-4313-BF75-DAD4D8C1BB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057400"/>
            <a:ext cx="3810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602" name="Straight Arrow Connector 9">
            <a:extLst>
              <a:ext uri="{FF2B5EF4-FFF2-40B4-BE49-F238E27FC236}">
                <a16:creationId xmlns:a16="http://schemas.microsoft.com/office/drawing/2014/main" id="{79BA6E57-9AAB-43AC-821C-DF283B65E0CF}"/>
              </a:ext>
            </a:extLst>
          </p:cNvPr>
          <p:cNvCxnSpPr>
            <a:cxnSpLocks noChangeShapeType="1"/>
          </p:cNvCxnSpPr>
          <p:nvPr/>
        </p:nvCxnSpPr>
        <p:spPr bwMode="auto">
          <a:xfrm flipH="1" flipV="1">
            <a:off x="6553200" y="4800600"/>
            <a:ext cx="762000" cy="5349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5603" name="Straight Arrow Connector 11">
            <a:extLst>
              <a:ext uri="{FF2B5EF4-FFF2-40B4-BE49-F238E27FC236}">
                <a16:creationId xmlns:a16="http://schemas.microsoft.com/office/drawing/2014/main" id="{792679F4-6C38-43B8-A3AD-688E33C49BF7}"/>
              </a:ext>
            </a:extLst>
          </p:cNvPr>
          <p:cNvCxnSpPr>
            <a:cxnSpLocks noChangeShapeType="1"/>
          </p:cNvCxnSpPr>
          <p:nvPr/>
        </p:nvCxnSpPr>
        <p:spPr bwMode="auto">
          <a:xfrm flipH="1" flipV="1">
            <a:off x="7162800" y="3200400"/>
            <a:ext cx="152400" cy="2135188"/>
          </a:xfrm>
          <a:prstGeom prst="straightConnector1">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cxnSp>
      <p:sp>
        <p:nvSpPr>
          <p:cNvPr id="25604" name="Title 1">
            <a:extLst>
              <a:ext uri="{FF2B5EF4-FFF2-40B4-BE49-F238E27FC236}">
                <a16:creationId xmlns:a16="http://schemas.microsoft.com/office/drawing/2014/main" id="{5FE449BE-81E1-47DD-ACC9-F75C4570371B}"/>
              </a:ext>
            </a:extLst>
          </p:cNvPr>
          <p:cNvSpPr>
            <a:spLocks noGrp="1" noChangeArrowheads="1"/>
          </p:cNvSpPr>
          <p:nvPr>
            <p:ph type="title"/>
          </p:nvPr>
        </p:nvSpPr>
        <p:spPr>
          <a:xfrm>
            <a:off x="3581400" y="685800"/>
            <a:ext cx="4648200" cy="762000"/>
          </a:xfrm>
        </p:spPr>
        <p:txBody>
          <a:bodyPr/>
          <a:lstStyle/>
          <a:p>
            <a:pPr algn="r"/>
            <a:r>
              <a:rPr lang="en-US" altLang="en-US" sz="3000"/>
              <a:t>HYPATIA</a:t>
            </a:r>
            <a:r>
              <a:rPr lang="en-US" altLang="en-US" sz="3200">
                <a:solidFill>
                  <a:schemeClr val="tx1"/>
                </a:solidFill>
              </a:rPr>
              <a:t> </a:t>
            </a:r>
            <a:r>
              <a:rPr lang="en-US" altLang="en-US" sz="3000"/>
              <a:t>Event Display</a:t>
            </a:r>
          </a:p>
        </p:txBody>
      </p:sp>
      <p:sp>
        <p:nvSpPr>
          <p:cNvPr id="6" name="TextBox 5">
            <a:extLst>
              <a:ext uri="{FF2B5EF4-FFF2-40B4-BE49-F238E27FC236}">
                <a16:creationId xmlns:a16="http://schemas.microsoft.com/office/drawing/2014/main" id="{7B2A31F2-83C7-4FDD-B0CB-58DB91EE3D9D}"/>
              </a:ext>
            </a:extLst>
          </p:cNvPr>
          <p:cNvSpPr txBox="1"/>
          <p:nvPr/>
        </p:nvSpPr>
        <p:spPr>
          <a:xfrm>
            <a:off x="762000" y="6096000"/>
            <a:ext cx="7620000" cy="433388"/>
          </a:xfrm>
          <a:prstGeom prst="rect">
            <a:avLst/>
          </a:prstGeom>
          <a:noFill/>
        </p:spPr>
        <p:txBody>
          <a:bodyPr>
            <a:spAutoFit/>
          </a:bodyPr>
          <a:lstStyle/>
          <a:p>
            <a:pPr>
              <a:lnSpc>
                <a:spcPct val="75000"/>
              </a:lnSpc>
              <a:buClr>
                <a:srgbClr val="000000"/>
              </a:buClr>
              <a:buSzPct val="100000"/>
              <a:buFont typeface="Times New Roman" charset="0"/>
              <a:buNone/>
              <a:defRPr/>
            </a:pPr>
            <a:r>
              <a:rPr lang="en-US" sz="2800" dirty="0">
                <a:solidFill>
                  <a:schemeClr val="tx1"/>
                </a:solidFill>
                <a:latin typeface="+mn-lt"/>
                <a:ea typeface="MS Gothic" charset="0"/>
                <a:cs typeface="MS Gothic" charset="0"/>
              </a:rPr>
              <a:t>How are these events similar? Different? Why?</a:t>
            </a:r>
          </a:p>
        </p:txBody>
      </p:sp>
      <p:pic>
        <p:nvPicPr>
          <p:cNvPr id="25606" name="Picture 2">
            <a:extLst>
              <a:ext uri="{FF2B5EF4-FFF2-40B4-BE49-F238E27FC236}">
                <a16:creationId xmlns:a16="http://schemas.microsoft.com/office/drawing/2014/main" id="{9C7746CA-FB29-4490-A082-C0FC286D82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37115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3">
            <a:extLst>
              <a:ext uri="{FF2B5EF4-FFF2-40B4-BE49-F238E27FC236}">
                <a16:creationId xmlns:a16="http://schemas.microsoft.com/office/drawing/2014/main" id="{9EF9B204-207B-4992-8876-E6063F2E64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2133600"/>
            <a:ext cx="373697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5">
            <a:extLst>
              <a:ext uri="{FF2B5EF4-FFF2-40B4-BE49-F238E27FC236}">
                <a16:creationId xmlns:a16="http://schemas.microsoft.com/office/drawing/2014/main" id="{7C97E6AE-8CBD-48F2-A133-7B3F69F99C50}"/>
              </a:ext>
            </a:extLst>
          </p:cNvPr>
          <p:cNvSpPr>
            <a:spLocks noGrp="1" noChangeArrowheads="1"/>
          </p:cNvSpPr>
          <p:nvPr>
            <p:ph type="title" idx="4294967295"/>
          </p:nvPr>
        </p:nvSpPr>
        <p:spPr>
          <a:xfrm>
            <a:off x="2895600" y="685800"/>
            <a:ext cx="5410200" cy="762000"/>
          </a:xfrm>
        </p:spPr>
        <p:txBody>
          <a:bodyPr/>
          <a:lstStyle/>
          <a:p>
            <a:pPr algn="r"/>
            <a:r>
              <a:rPr lang="en-US" altLang="en-US" sz="3000"/>
              <a:t>ATLAS Mass Plot</a:t>
            </a:r>
          </a:p>
        </p:txBody>
      </p:sp>
      <p:pic>
        <p:nvPicPr>
          <p:cNvPr id="26627" name="Picture 2">
            <a:extLst>
              <a:ext uri="{FF2B5EF4-FFF2-40B4-BE49-F238E27FC236}">
                <a16:creationId xmlns:a16="http://schemas.microsoft.com/office/drawing/2014/main" id="{A6FFA769-48EA-4864-9839-3B31CCB829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76400"/>
            <a:ext cx="62468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68390C8D-2E33-4CDF-B934-9686EDB55250}"/>
              </a:ext>
            </a:extLst>
          </p:cNvPr>
          <p:cNvSpPr txBox="1">
            <a:spLocks noChangeArrowheads="1"/>
          </p:cNvSpPr>
          <p:nvPr/>
        </p:nvSpPr>
        <p:spPr bwMode="auto">
          <a:xfrm>
            <a:off x="838200" y="5632450"/>
            <a:ext cx="75501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nSpc>
                <a:spcPct val="75000"/>
              </a:lnSpc>
              <a:buClr>
                <a:srgbClr val="000000"/>
              </a:buClr>
              <a:buSzPct val="100000"/>
              <a:buFont typeface="Times New Roman" panose="02020603050405020304" pitchFamily="18" charset="0"/>
              <a:buNone/>
            </a:pPr>
            <a:r>
              <a:rPr lang="en-US" altLang="en-US" sz="1600" u="sng">
                <a:solidFill>
                  <a:schemeClr val="tx1"/>
                </a:solidFill>
                <a:latin typeface="Arial" panose="020B0604020202020204" pitchFamily="34" charset="0"/>
                <a:cs typeface="Arial" panose="020B0604020202020204" pitchFamily="34" charset="0"/>
              </a:rPr>
              <a:t>From</a:t>
            </a:r>
            <a:r>
              <a:rPr lang="en-US" altLang="en-US" sz="1600">
                <a:solidFill>
                  <a:schemeClr val="tx1"/>
                </a:solidFill>
                <a:latin typeface="Arial" panose="020B0604020202020204" pitchFamily="34" charset="0"/>
                <a:cs typeface="Arial" panose="020B0604020202020204" pitchFamily="34" charset="0"/>
              </a:rPr>
              <a:t>: </a:t>
            </a:r>
            <a:r>
              <a:rPr lang="en-US" altLang="en-US" sz="1600" i="1">
                <a:solidFill>
                  <a:schemeClr val="tx1"/>
                </a:solidFill>
                <a:latin typeface="Arial" panose="020B0604020202020204" pitchFamily="34" charset="0"/>
                <a:cs typeface="Arial" panose="020B0604020202020204" pitchFamily="34" charset="0"/>
              </a:rPr>
              <a:t>W Mass as a Calibration of the Jet Energy Scale in ATLAS </a:t>
            </a:r>
            <a:r>
              <a:rPr lang="en-US" altLang="en-US" sz="1600">
                <a:solidFill>
                  <a:schemeClr val="tx1"/>
                </a:solidFill>
                <a:latin typeface="Arial" panose="020B0604020202020204" pitchFamily="34" charset="0"/>
                <a:cs typeface="Arial" panose="020B0604020202020204" pitchFamily="34" charset="0"/>
              </a:rPr>
              <a:t>(poster, 2008)</a:t>
            </a:r>
            <a:r>
              <a:rPr lang="en-US" altLang="en-US" sz="1600" i="1">
                <a:solidFill>
                  <a:schemeClr val="tx1"/>
                </a:solidFill>
                <a:latin typeface="Arial" panose="020B0604020202020204" pitchFamily="34" charset="0"/>
                <a:cs typeface="Arial" panose="020B0604020202020204" pitchFamily="34" charset="0"/>
              </a:rPr>
              <a:t> </a:t>
            </a:r>
            <a:r>
              <a:rPr lang="en-US" altLang="en-US" sz="1600">
                <a:solidFill>
                  <a:schemeClr val="tx1"/>
                </a:solidFill>
                <a:latin typeface="Arial" panose="020B0604020202020204" pitchFamily="34" charset="0"/>
              </a:rPr>
              <a:t>Daniel Goldin, Southern Methodist University, for the ATLAS Collaboration</a:t>
            </a:r>
            <a:r>
              <a:rPr lang="en-US" altLang="en-US" sz="1600">
                <a:solidFill>
                  <a:schemeClr val="tx1"/>
                </a:solidFill>
                <a:latin typeface="Arial" panose="020B0604020202020204" pitchFamily="34" charset="0"/>
                <a:hlinkClick r:id="rId3"/>
              </a:rPr>
              <a:t>http://cdsweb.cern.ch/record/1132028/files/ATL-SLIDE-2008-100.ppt</a:t>
            </a:r>
            <a:r>
              <a:rPr lang="en-US" altLang="en-US" sz="1600">
                <a:solidFill>
                  <a:schemeClr val="tx1"/>
                </a:solidFill>
                <a:latin typeface="Arial" panose="020B0604020202020204" pitchFamily="34" charset="0"/>
              </a:rPr>
              <a:t> </a:t>
            </a:r>
          </a:p>
          <a:p>
            <a:pPr>
              <a:lnSpc>
                <a:spcPct val="75000"/>
              </a:lnSpc>
              <a:buClr>
                <a:srgbClr val="000000"/>
              </a:buClr>
              <a:buSzPct val="100000"/>
              <a:buFont typeface="Times New Roman" panose="02020603050405020304" pitchFamily="18" charset="0"/>
              <a:buNone/>
            </a:pPr>
            <a:endParaRPr lang="en-US" altLang="en-US" sz="160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15EECEEA-C260-4594-BEBC-C65981BA1B22}"/>
              </a:ext>
            </a:extLst>
          </p:cNvPr>
          <p:cNvSpPr>
            <a:spLocks noGrp="1" noChangeArrowheads="1"/>
          </p:cNvSpPr>
          <p:nvPr>
            <p:ph idx="4294967295"/>
          </p:nvPr>
        </p:nvSpPr>
        <p:spPr>
          <a:xfrm>
            <a:off x="838200" y="1752600"/>
            <a:ext cx="7924800" cy="4953000"/>
          </a:xfrm>
        </p:spPr>
        <p:txBody>
          <a:bodyPr/>
          <a:lstStyle/>
          <a:p>
            <a:pPr marL="0" indent="0">
              <a:lnSpc>
                <a:spcPct val="100000"/>
              </a:lnSpc>
              <a:spcAft>
                <a:spcPts val="1200"/>
              </a:spcAft>
              <a:buFont typeface="Wingdings" panose="05000000000000000000" pitchFamily="2" charset="2"/>
              <a:buNone/>
            </a:pPr>
            <a:r>
              <a:rPr lang="en-US" altLang="en-US" sz="2800" dirty="0">
                <a:solidFill>
                  <a:schemeClr val="accent6"/>
                </a:solidFill>
              </a:rPr>
              <a:t>“Science is nothing but developed perception, interpreted intent, common sense rounded out and minutely articulated.” </a:t>
            </a:r>
            <a:r>
              <a:rPr lang="en-US" altLang="en-US" sz="2800" i="1" dirty="0">
                <a:solidFill>
                  <a:schemeClr val="accent6"/>
                </a:solidFill>
              </a:rPr>
              <a:t>George Santayana</a:t>
            </a:r>
            <a:r>
              <a:rPr lang="en-US" altLang="en-US" sz="2800" dirty="0">
                <a:solidFill>
                  <a:schemeClr val="accent6"/>
                </a:solidFill>
              </a:rPr>
              <a:t> </a:t>
            </a:r>
          </a:p>
          <a:p>
            <a:pPr marL="0" indent="0">
              <a:lnSpc>
                <a:spcPct val="100000"/>
              </a:lnSpc>
              <a:spcAft>
                <a:spcPts val="1200"/>
              </a:spcAft>
              <a:buFont typeface="Wingdings" panose="05000000000000000000" pitchFamily="2" charset="2"/>
              <a:buChar char="Ø"/>
            </a:pPr>
            <a:r>
              <a:rPr lang="en-US" altLang="en-US" sz="2800" dirty="0">
                <a:solidFill>
                  <a:schemeClr val="accent6"/>
                </a:solidFill>
              </a:rPr>
              <a:t>Indirect observations and imaginative, critical, logical thinking can lead to reliable and valid inferences.</a:t>
            </a:r>
          </a:p>
          <a:p>
            <a:pPr marL="0" indent="0">
              <a:lnSpc>
                <a:spcPct val="100000"/>
              </a:lnSpc>
              <a:spcAft>
                <a:spcPts val="1200"/>
              </a:spcAft>
              <a:buFont typeface="Wingdings" panose="05000000000000000000" pitchFamily="2" charset="2"/>
              <a:buChar char="Ø"/>
            </a:pPr>
            <a:r>
              <a:rPr lang="en-US" altLang="en-US" sz="2800" dirty="0">
                <a:solidFill>
                  <a:schemeClr val="accent6"/>
                </a:solidFill>
              </a:rPr>
              <a:t>Therefore: </a:t>
            </a:r>
            <a:r>
              <a:rPr lang="en-US" altLang="en-US" sz="2800" u="sng" dirty="0">
                <a:solidFill>
                  <a:schemeClr val="accent6"/>
                </a:solidFill>
              </a:rPr>
              <a:t>work together</a:t>
            </a:r>
            <a:r>
              <a:rPr lang="en-US" altLang="en-US" sz="2800" dirty="0">
                <a:solidFill>
                  <a:schemeClr val="accent6"/>
                </a:solidFill>
              </a:rPr>
              <a:t>, </a:t>
            </a:r>
            <a:r>
              <a:rPr lang="en-US" altLang="en-US" sz="2800" u="sng" dirty="0">
                <a:solidFill>
                  <a:schemeClr val="accent6"/>
                </a:solidFill>
              </a:rPr>
              <a:t>think</a:t>
            </a:r>
            <a:r>
              <a:rPr lang="en-US" altLang="en-US" sz="2800" dirty="0">
                <a:solidFill>
                  <a:schemeClr val="accent6"/>
                </a:solidFill>
              </a:rPr>
              <a:t> (sometimes outside the box), and </a:t>
            </a:r>
            <a:r>
              <a:rPr lang="en-US" altLang="en-US" sz="2800" u="sng" dirty="0">
                <a:solidFill>
                  <a:schemeClr val="accent6"/>
                </a:solidFill>
              </a:rPr>
              <a:t>be critical </a:t>
            </a:r>
            <a:r>
              <a:rPr lang="en-US" altLang="en-US" sz="2800" dirty="0">
                <a:solidFill>
                  <a:schemeClr val="accent6"/>
                </a:solidFill>
              </a:rPr>
              <a:t>of each other’s results to figure out what is happening.</a:t>
            </a:r>
          </a:p>
          <a:p>
            <a:pPr marL="0" indent="0"/>
            <a:endParaRPr lang="en-US" altLang="en-US" dirty="0"/>
          </a:p>
        </p:txBody>
      </p:sp>
      <p:sp>
        <p:nvSpPr>
          <p:cNvPr id="4" name="Rectangle 2">
            <a:extLst>
              <a:ext uri="{FF2B5EF4-FFF2-40B4-BE49-F238E27FC236}">
                <a16:creationId xmlns:a16="http://schemas.microsoft.com/office/drawing/2014/main" id="{E2ECA1E4-2106-47EF-8DCD-9996FBB087C7}"/>
              </a:ext>
            </a:extLst>
          </p:cNvPr>
          <p:cNvSpPr txBox="1">
            <a:spLocks noChangeArrowheads="1"/>
          </p:cNvSpPr>
          <p:nvPr/>
        </p:nvSpPr>
        <p:spPr>
          <a:xfrm>
            <a:off x="4572000" y="533400"/>
            <a:ext cx="3810000" cy="685800"/>
          </a:xfrm>
          <a:prstGeom prst="rect">
            <a:avLst/>
          </a:prstGeom>
        </p:spPr>
        <p:txBody>
          <a:bodyPr/>
          <a:lstStyle/>
          <a:p>
            <a:pPr algn="r">
              <a:lnSpc>
                <a:spcPct val="75000"/>
              </a:lnSpc>
              <a:buClr>
                <a:srgbClr val="420000"/>
              </a:buClr>
              <a:buSzPct val="100000"/>
              <a:buFont typeface="Arial" charset="0"/>
              <a:buNone/>
              <a:defRPr/>
            </a:pPr>
            <a:r>
              <a:rPr lang="en-US" sz="3000" b="1" kern="0" dirty="0">
                <a:solidFill>
                  <a:schemeClr val="accent6"/>
                </a:solidFill>
                <a:latin typeface="+mj-lt"/>
                <a:ea typeface="+mj-ea"/>
                <a:cs typeface="MS Gothic" charset="0"/>
              </a:rPr>
              <a:t>Keep in Mind . . .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a:extLst>
              <a:ext uri="{FF2B5EF4-FFF2-40B4-BE49-F238E27FC236}">
                <a16:creationId xmlns:a16="http://schemas.microsoft.com/office/drawing/2014/main" id="{317C78BB-F25C-438E-A9C7-DFEEA02D92E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0" y="1771650"/>
            <a:ext cx="3362325" cy="1884363"/>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3076" name="Rectangle 3">
            <a:extLst>
              <a:ext uri="{FF2B5EF4-FFF2-40B4-BE49-F238E27FC236}">
                <a16:creationId xmlns:a16="http://schemas.microsoft.com/office/drawing/2014/main" id="{642C2932-438D-4A1F-8E37-267D82337CE0}"/>
              </a:ext>
            </a:extLst>
          </p:cNvPr>
          <p:cNvSpPr>
            <a:spLocks/>
          </p:cNvSpPr>
          <p:nvPr/>
        </p:nvSpPr>
        <p:spPr bwMode="auto">
          <a:xfrm>
            <a:off x="762000" y="1849438"/>
            <a:ext cx="4419600" cy="2189162"/>
          </a:xfrm>
          <a:prstGeom prst="rect">
            <a:avLst/>
          </a:prstGeom>
          <a:noFill/>
          <a:ln>
            <a:noFill/>
          </a:ln>
        </p:spPr>
        <p:txBody>
          <a:bodyPr lIns="53576" tIns="53576" rIns="88896" bIns="53576"/>
          <a:lstStyle>
            <a:lvl1pPr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1pPr>
            <a:lvl2pPr marL="742950" indent="-28575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2pPr>
            <a:lvl3pPr marL="11430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3pPr>
            <a:lvl4pPr marL="16002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4pPr>
            <a:lvl5pPr marL="20574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5pPr>
            <a:lvl6pPr marL="25146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6pPr>
            <a:lvl7pPr marL="29718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7pPr>
            <a:lvl8pPr marL="34290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8pPr>
            <a:lvl9pPr marL="38862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9pPr>
          </a:lstStyle>
          <a:p>
            <a:pPr eaLnBrk="1" hangingPunct="1">
              <a:spcBef>
                <a:spcPts val="0"/>
              </a:spcBef>
              <a:spcAft>
                <a:spcPts val="0"/>
              </a:spcAft>
              <a:buClr>
                <a:srgbClr val="000000"/>
              </a:buClr>
              <a:buSzTx/>
              <a:buFontTx/>
              <a:buNone/>
              <a:defRPr/>
            </a:pPr>
            <a:r>
              <a:rPr lang="en-US" altLang="en-US" sz="2400" i="1" spc="50" dirty="0">
                <a:solidFill>
                  <a:schemeClr val="accent6"/>
                </a:solidFill>
                <a:latin typeface="Arial" pitchFamily="34" charset="0"/>
                <a:cs typeface="Arial" pitchFamily="34" charset="0"/>
                <a:sym typeface="Arial" pitchFamily="34" charset="0"/>
              </a:rPr>
              <a:t>It’s a time of exciting new discoveries in particle physics! </a:t>
            </a:r>
          </a:p>
          <a:p>
            <a:pPr eaLnBrk="1" hangingPunct="1">
              <a:spcBef>
                <a:spcPts val="0"/>
              </a:spcBef>
              <a:spcAft>
                <a:spcPts val="0"/>
              </a:spcAft>
              <a:buClr>
                <a:srgbClr val="000000"/>
              </a:buClr>
              <a:buSzTx/>
              <a:buFontTx/>
              <a:buNone/>
              <a:defRPr/>
            </a:pPr>
            <a:endParaRPr lang="en-US" altLang="en-US" sz="2400" i="1" spc="50" dirty="0">
              <a:solidFill>
                <a:schemeClr val="accent6"/>
              </a:solidFill>
              <a:latin typeface="Arial" pitchFamily="34" charset="0"/>
              <a:cs typeface="Arial" pitchFamily="34" charset="0"/>
              <a:sym typeface="Arial" pitchFamily="34" charset="0"/>
            </a:endParaRPr>
          </a:p>
          <a:p>
            <a:pPr eaLnBrk="1" hangingPunct="1">
              <a:spcBef>
                <a:spcPts val="0"/>
              </a:spcBef>
              <a:spcAft>
                <a:spcPts val="0"/>
              </a:spcAft>
              <a:buClr>
                <a:srgbClr val="000000"/>
              </a:buClr>
              <a:buSzTx/>
              <a:buFontTx/>
              <a:buNone/>
              <a:defRPr/>
            </a:pPr>
            <a:r>
              <a:rPr lang="en-US" altLang="en-US" sz="2400" i="1" spc="50" dirty="0">
                <a:solidFill>
                  <a:schemeClr val="accent6"/>
                </a:solidFill>
                <a:latin typeface="Arial" pitchFamily="34" charset="0"/>
                <a:cs typeface="Arial" pitchFamily="34" charset="0"/>
                <a:sym typeface="Arial" pitchFamily="34" charset="0"/>
              </a:rPr>
              <a:t>At CERN, the LHC is </a:t>
            </a:r>
          </a:p>
        </p:txBody>
      </p:sp>
      <p:sp>
        <p:nvSpPr>
          <p:cNvPr id="3077" name="Rectangle 4">
            <a:extLst>
              <a:ext uri="{FF2B5EF4-FFF2-40B4-BE49-F238E27FC236}">
                <a16:creationId xmlns:a16="http://schemas.microsoft.com/office/drawing/2014/main" id="{2F495BA6-121C-4387-A052-D819AEF0ADE8}"/>
              </a:ext>
            </a:extLst>
          </p:cNvPr>
          <p:cNvSpPr>
            <a:spLocks/>
          </p:cNvSpPr>
          <p:nvPr/>
        </p:nvSpPr>
        <p:spPr bwMode="auto">
          <a:xfrm>
            <a:off x="762000" y="3656012"/>
            <a:ext cx="7358063" cy="2744788"/>
          </a:xfrm>
          <a:prstGeom prst="rect">
            <a:avLst/>
          </a:prstGeom>
          <a:noFill/>
          <a:ln>
            <a:noFill/>
          </a:ln>
        </p:spPr>
        <p:txBody>
          <a:bodyPr lIns="53576" tIns="53576" rIns="88896" bIns="53576"/>
          <a:lstStyle>
            <a:lvl1pPr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1pPr>
            <a:lvl2pPr marL="742950" indent="-28575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2pPr>
            <a:lvl3pPr marL="11430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3pPr>
            <a:lvl4pPr marL="16002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4pPr>
            <a:lvl5pPr marL="2057400" indent="-228600" algn="l" eaLnBrk="0" hangingPunct="0">
              <a:spcBef>
                <a:spcPts val="4200"/>
              </a:spcBef>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5pPr>
            <a:lvl6pPr marL="25146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6pPr>
            <a:lvl7pPr marL="29718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7pPr>
            <a:lvl8pPr marL="34290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8pPr>
            <a:lvl9pPr marL="3886200" indent="-228600" eaLnBrk="0" fontAlgn="base" hangingPunct="0">
              <a:spcBef>
                <a:spcPts val="4200"/>
              </a:spcBef>
              <a:spcAft>
                <a:spcPct val="0"/>
              </a:spcAft>
              <a:buSzPct val="100000"/>
              <a:buFont typeface="Helvetica Light" pitchFamily="-84" charset="0"/>
              <a:buChar char="•"/>
              <a:defRPr sz="3800">
                <a:solidFill>
                  <a:schemeClr val="tx1"/>
                </a:solidFill>
                <a:latin typeface="Helvetica Light" pitchFamily="-84" charset="0"/>
                <a:ea typeface="ヒラギノ角ゴ ProN W3" pitchFamily="-84" charset="-128"/>
                <a:sym typeface="Helvetica Light" pitchFamily="-84" charset="0"/>
              </a:defRPr>
            </a:lvl9pPr>
          </a:lstStyle>
          <a:p>
            <a:pPr eaLnBrk="1" hangingPunct="1">
              <a:spcBef>
                <a:spcPct val="0"/>
              </a:spcBef>
              <a:spcAft>
                <a:spcPts val="600"/>
              </a:spcAft>
              <a:buClr>
                <a:srgbClr val="000000"/>
              </a:buClr>
              <a:buSzTx/>
              <a:buFontTx/>
              <a:buNone/>
              <a:defRPr/>
            </a:pPr>
            <a:r>
              <a:rPr lang="en-US" altLang="en-US" sz="2400" i="1" spc="50" dirty="0">
                <a:solidFill>
                  <a:schemeClr val="accent6"/>
                </a:solidFill>
                <a:latin typeface="Arial" pitchFamily="34" charset="0"/>
                <a:cs typeface="Arial" pitchFamily="34" charset="0"/>
                <a:sym typeface="Arial" pitchFamily="34" charset="0"/>
              </a:rPr>
              <a:t>now in Run 3, with its highest collision rates and energies yet. At the same time, there are new questions as the few experimental results vary from the highly reliable Standard Model.</a:t>
            </a:r>
          </a:p>
          <a:p>
            <a:pPr eaLnBrk="1" hangingPunct="1">
              <a:spcBef>
                <a:spcPct val="0"/>
              </a:spcBef>
              <a:spcAft>
                <a:spcPts val="600"/>
              </a:spcAft>
              <a:buClr>
                <a:srgbClr val="000000"/>
              </a:buClr>
              <a:buSzTx/>
              <a:buFontTx/>
              <a:buNone/>
              <a:defRPr/>
            </a:pPr>
            <a:endParaRPr lang="en-US" altLang="en-US" sz="2400" i="1" spc="50" dirty="0">
              <a:solidFill>
                <a:schemeClr val="accent6"/>
              </a:solidFill>
              <a:latin typeface="Arial" pitchFamily="34" charset="0"/>
              <a:cs typeface="Arial" pitchFamily="34" charset="0"/>
              <a:sym typeface="Arial" pitchFamily="34" charset="0"/>
            </a:endParaRPr>
          </a:p>
          <a:p>
            <a:pPr eaLnBrk="1" hangingPunct="1">
              <a:spcBef>
                <a:spcPct val="0"/>
              </a:spcBef>
              <a:spcAft>
                <a:spcPts val="600"/>
              </a:spcAft>
              <a:buClr>
                <a:srgbClr val="000000"/>
              </a:buClr>
              <a:buSzTx/>
              <a:buFontTx/>
              <a:buNone/>
              <a:defRPr/>
            </a:pPr>
            <a:r>
              <a:rPr lang="en-US" altLang="en-US" sz="2400" i="1" spc="50" dirty="0">
                <a:solidFill>
                  <a:schemeClr val="accent6"/>
                </a:solidFill>
                <a:latin typeface="Arial" pitchFamily="34" charset="0"/>
                <a:cs typeface="Arial" pitchFamily="34" charset="0"/>
                <a:sym typeface="Arial" pitchFamily="34" charset="0"/>
              </a:rPr>
              <a:t>The LHC and CMS are where we need to be to explore these new mysteries.</a:t>
            </a:r>
          </a:p>
          <a:p>
            <a:pPr eaLnBrk="1" hangingPunct="1">
              <a:spcBef>
                <a:spcPct val="0"/>
              </a:spcBef>
              <a:spcAft>
                <a:spcPts val="600"/>
              </a:spcAft>
              <a:buClr>
                <a:srgbClr val="000000"/>
              </a:buClr>
              <a:buSzTx/>
              <a:buFontTx/>
              <a:buNone/>
              <a:defRPr/>
            </a:pPr>
            <a:endParaRPr lang="en-US" altLang="en-US" sz="2400" i="1" spc="50" dirty="0">
              <a:latin typeface="Arial" pitchFamily="34" charset="0"/>
              <a:cs typeface="Arial" pitchFamily="34" charset="0"/>
              <a:sym typeface="Arial" pitchFamily="34" charset="0"/>
            </a:endParaRPr>
          </a:p>
        </p:txBody>
      </p:sp>
      <p:sp>
        <p:nvSpPr>
          <p:cNvPr id="6150" name="Rectangle 5">
            <a:extLst>
              <a:ext uri="{FF2B5EF4-FFF2-40B4-BE49-F238E27FC236}">
                <a16:creationId xmlns:a16="http://schemas.microsoft.com/office/drawing/2014/main" id="{A7231477-47B7-4ADC-88A1-8AC678353FF7}"/>
              </a:ext>
            </a:extLst>
          </p:cNvPr>
          <p:cNvSpPr>
            <a:spLocks noGrp="1" noChangeArrowheads="1"/>
          </p:cNvSpPr>
          <p:nvPr>
            <p:ph type="title"/>
          </p:nvPr>
        </p:nvSpPr>
        <p:spPr>
          <a:xfrm>
            <a:off x="2895600" y="358776"/>
            <a:ext cx="5070475" cy="588962"/>
          </a:xfrm>
        </p:spPr>
        <p:txBody>
          <a:bodyPr lIns="53576" tIns="53576" rIns="35320" bIns="53576"/>
          <a:lstStyle/>
          <a:p>
            <a:pPr algn="r" eaLnBrk="1" hangingPunct="1"/>
            <a:r>
              <a:rPr lang="en-US" altLang="en-US" sz="3000" b="1" dirty="0">
                <a:solidFill>
                  <a:schemeClr val="accent6"/>
                </a:solidFill>
                <a:cs typeface="Arial" panose="020B0604020202020204" pitchFamily="34" charset="0"/>
                <a:sym typeface="Arial" panose="020B0604020202020204" pitchFamily="34" charset="0"/>
              </a:rPr>
              <a:t>The LHC and New Physics</a:t>
            </a:r>
            <a:endParaRPr lang="en-US" altLang="en-US" sz="3000" b="1" dirty="0">
              <a:solidFill>
                <a:schemeClr val="accent6"/>
              </a:solidFill>
              <a:sym typeface="Arial" panose="020B0604020202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709FFF53-7F79-4298-B285-E0F5122BDB81}"/>
              </a:ext>
            </a:extLst>
          </p:cNvPr>
          <p:cNvSpPr txBox="1">
            <a:spLocks noChangeArrowheads="1"/>
          </p:cNvSpPr>
          <p:nvPr/>
        </p:nvSpPr>
        <p:spPr bwMode="auto">
          <a:xfrm>
            <a:off x="4100384" y="228600"/>
            <a:ext cx="42672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algn="r" eaLnBrk="1" hangingPunct="1">
              <a:lnSpc>
                <a:spcPct val="92000"/>
              </a:lnSpc>
              <a:buClr>
                <a:srgbClr val="000000"/>
              </a:buClr>
              <a:buSzPct val="100000"/>
              <a:buFont typeface="Arial" panose="020B0604020202020204" pitchFamily="34" charset="0"/>
              <a:buNone/>
            </a:pPr>
            <a:r>
              <a:rPr lang="en-GB" altLang="en-US" sz="3000" b="1" dirty="0">
                <a:solidFill>
                  <a:schemeClr val="accent6"/>
                </a:solidFill>
                <a:latin typeface="Arial" panose="020B0604020202020204" pitchFamily="34" charset="0"/>
              </a:rPr>
              <a:t>Let</a:t>
            </a:r>
            <a:r>
              <a:rPr lang="en-US" altLang="en-US" sz="3000" b="1" dirty="0">
                <a:solidFill>
                  <a:schemeClr val="accent6"/>
                </a:solidFill>
                <a:latin typeface="Arial" panose="020B0604020202020204" pitchFamily="34" charset="0"/>
              </a:rPr>
              <a:t>’</a:t>
            </a:r>
            <a:r>
              <a:rPr lang="en-GB" altLang="ja-JP" sz="3000" b="1" dirty="0">
                <a:solidFill>
                  <a:schemeClr val="accent6"/>
                </a:solidFill>
                <a:latin typeface="Arial" panose="020B0604020202020204" pitchFamily="34" charset="0"/>
              </a:rPr>
              <a:t>s </a:t>
            </a:r>
            <a:r>
              <a:rPr lang="en-GB" altLang="ja-JP" sz="3000" b="1" dirty="0" err="1">
                <a:solidFill>
                  <a:schemeClr val="accent6"/>
                </a:solidFill>
                <a:latin typeface="Arial" panose="020B0604020202020204" pitchFamily="34" charset="0"/>
              </a:rPr>
              <a:t>Analyze</a:t>
            </a:r>
            <a:r>
              <a:rPr lang="en-GB" altLang="ja-JP" sz="3000" b="1" dirty="0">
                <a:solidFill>
                  <a:schemeClr val="accent6"/>
                </a:solidFill>
                <a:latin typeface="Arial" panose="020B0604020202020204" pitchFamily="34" charset="0"/>
              </a:rPr>
              <a:t> Events!</a:t>
            </a:r>
            <a:endParaRPr lang="en-GB" altLang="en-US" sz="3000" b="1" dirty="0">
              <a:solidFill>
                <a:schemeClr val="accent6"/>
              </a:solidFill>
            </a:endParaRPr>
          </a:p>
        </p:txBody>
      </p:sp>
      <p:sp>
        <p:nvSpPr>
          <p:cNvPr id="29699" name="Text Box 2">
            <a:extLst>
              <a:ext uri="{FF2B5EF4-FFF2-40B4-BE49-F238E27FC236}">
                <a16:creationId xmlns:a16="http://schemas.microsoft.com/office/drawing/2014/main" id="{1AB90C48-9B1D-430B-BC98-85AC93B60B91}"/>
              </a:ext>
            </a:extLst>
          </p:cNvPr>
          <p:cNvSpPr txBox="1">
            <a:spLocks noChangeArrowheads="1"/>
          </p:cNvSpPr>
          <p:nvPr/>
        </p:nvSpPr>
        <p:spPr bwMode="auto">
          <a:xfrm>
            <a:off x="800100" y="1828800"/>
            <a:ext cx="754380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spcBef>
                <a:spcPts val="600"/>
              </a:spcBef>
              <a:buClr>
                <a:srgbClr val="000000"/>
              </a:buClr>
              <a:buSzPct val="100000"/>
              <a:buFont typeface="Times New Roman" panose="02020603050405020304" pitchFamily="18" charset="0"/>
              <a:buNone/>
            </a:pPr>
            <a:r>
              <a:rPr lang="en-GB" altLang="en-US" sz="2800" dirty="0">
                <a:solidFill>
                  <a:schemeClr val="accent6"/>
                </a:solidFill>
                <a:latin typeface="Arial" panose="020B0604020202020204" pitchFamily="34" charset="0"/>
              </a:rPr>
              <a:t>Make teams of two.</a:t>
            </a:r>
          </a:p>
          <a:p>
            <a:pPr eaLnBrk="1" hangingPunct="1">
              <a:spcBef>
                <a:spcPts val="600"/>
              </a:spcBef>
              <a:buClr>
                <a:srgbClr val="000000"/>
              </a:buClr>
              <a:buSzPct val="100000"/>
              <a:buFont typeface="Times New Roman" panose="02020603050405020304" pitchFamily="18" charset="0"/>
              <a:buNone/>
            </a:pPr>
            <a:r>
              <a:rPr lang="en-GB" altLang="en-US" sz="2800" dirty="0">
                <a:solidFill>
                  <a:schemeClr val="accent6"/>
                </a:solidFill>
                <a:latin typeface="Arial" panose="020B0604020202020204" pitchFamily="34" charset="0"/>
              </a:rPr>
              <a:t>Practice.</a:t>
            </a:r>
          </a:p>
          <a:p>
            <a:pPr eaLnBrk="1" hangingPunct="1">
              <a:spcBef>
                <a:spcPts val="600"/>
              </a:spcBef>
              <a:buClr>
                <a:srgbClr val="000000"/>
              </a:buClr>
              <a:buSzPct val="45000"/>
              <a:buFont typeface="Symbol" panose="05050102010706020507" pitchFamily="18" charset="2"/>
              <a:buNone/>
            </a:pPr>
            <a:r>
              <a:rPr lang="en-GB" altLang="en-US" sz="2800" dirty="0">
                <a:solidFill>
                  <a:schemeClr val="accent6"/>
                </a:solidFill>
                <a:latin typeface="Arial" panose="020B0604020202020204" pitchFamily="34" charset="0"/>
              </a:rPr>
              <a:t>Talk with physicists.</a:t>
            </a:r>
          </a:p>
          <a:p>
            <a:pPr>
              <a:spcBef>
                <a:spcPts val="600"/>
              </a:spcBef>
              <a:buClr>
                <a:srgbClr val="000000"/>
              </a:buClr>
              <a:buSzPct val="100000"/>
              <a:buFont typeface="Times New Roman" panose="02020603050405020304" pitchFamily="18" charset="0"/>
              <a:buNone/>
            </a:pPr>
            <a:r>
              <a:rPr lang="en-US" altLang="en-US" sz="2800" dirty="0">
                <a:solidFill>
                  <a:schemeClr val="accent6"/>
                </a:solidFill>
                <a:latin typeface="Arial" panose="020B0604020202020204" pitchFamily="34" charset="0"/>
              </a:rPr>
              <a:t>Find good Z and H candidates…and more.</a:t>
            </a:r>
          </a:p>
          <a:p>
            <a:pPr>
              <a:spcBef>
                <a:spcPts val="600"/>
              </a:spcBef>
              <a:buClr>
                <a:srgbClr val="000000"/>
              </a:buClr>
              <a:buSzPct val="100000"/>
              <a:buFont typeface="Times New Roman" panose="02020603050405020304" pitchFamily="18" charset="0"/>
              <a:buNone/>
            </a:pPr>
            <a:r>
              <a:rPr lang="en-US" altLang="en-US" sz="2800" dirty="0">
                <a:solidFill>
                  <a:schemeClr val="accent6"/>
                </a:solidFill>
                <a:latin typeface="Arial" panose="020B0604020202020204" pitchFamily="34" charset="0"/>
              </a:rPr>
              <a:t>Which events will be included in the mass plot?</a:t>
            </a:r>
          </a:p>
          <a:p>
            <a:pPr>
              <a:spcBef>
                <a:spcPts val="600"/>
              </a:spcBef>
              <a:buClr>
                <a:srgbClr val="000000"/>
              </a:buClr>
              <a:buSzPct val="100000"/>
              <a:buFont typeface="Times New Roman" panose="02020603050405020304" pitchFamily="18" charset="0"/>
              <a:buNone/>
            </a:pPr>
            <a:r>
              <a:rPr lang="en-US" altLang="en-US" sz="2800" dirty="0">
                <a:solidFill>
                  <a:schemeClr val="accent6"/>
                </a:solidFill>
                <a:latin typeface="Arial" panose="020B0604020202020204" pitchFamily="34" charset="0"/>
              </a:rPr>
              <a:t>AND plot the mass!</a:t>
            </a:r>
          </a:p>
          <a:p>
            <a:pPr eaLnBrk="1" hangingPunct="1">
              <a:spcBef>
                <a:spcPts val="600"/>
              </a:spcBef>
              <a:buClr>
                <a:srgbClr val="000000"/>
              </a:buClr>
              <a:buSzPct val="45000"/>
              <a:buFont typeface="Symbol" panose="05050102010706020507" pitchFamily="18" charset="2"/>
              <a:buNone/>
            </a:pPr>
            <a:r>
              <a:rPr lang="en-GB" altLang="en-US" sz="2800" dirty="0">
                <a:solidFill>
                  <a:schemeClr val="accent6"/>
                </a:solidFill>
                <a:latin typeface="Arial" panose="020B0604020202020204" pitchFamily="34" charset="0"/>
              </a:rPr>
              <a:t>Report! Rapport! Rejoice! Relax!</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6">
            <a:extLst>
              <a:ext uri="{FF2B5EF4-FFF2-40B4-BE49-F238E27FC236}">
                <a16:creationId xmlns:a16="http://schemas.microsoft.com/office/drawing/2014/main" id="{D3BF39B6-17A3-44B7-89D7-7FE081F8371F}"/>
              </a:ext>
            </a:extLst>
          </p:cNvPr>
          <p:cNvSpPr>
            <a:spLocks noChangeArrowheads="1"/>
          </p:cNvSpPr>
          <p:nvPr/>
        </p:nvSpPr>
        <p:spPr bwMode="auto">
          <a:xfrm>
            <a:off x="3543300" y="533400"/>
            <a:ext cx="4686300" cy="43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gn="r">
              <a:lnSpc>
                <a:spcPct val="75000"/>
              </a:lnSpc>
              <a:buClr>
                <a:srgbClr val="000000"/>
              </a:buClr>
              <a:buSzPct val="100000"/>
              <a:buFont typeface="Times New Roman" panose="02020603050405020304" pitchFamily="18" charset="0"/>
              <a:buNone/>
            </a:pPr>
            <a:r>
              <a:rPr lang="en-US" altLang="en-US" sz="3000" b="1" dirty="0">
                <a:solidFill>
                  <a:schemeClr val="accent6"/>
                </a:solidFill>
                <a:latin typeface="Helvetica" panose="020B0604020202020204" pitchFamily="34" charset="0"/>
              </a:rPr>
              <a:t>LHC@CERN</a:t>
            </a:r>
          </a:p>
        </p:txBody>
      </p:sp>
      <p:pic>
        <p:nvPicPr>
          <p:cNvPr id="7175" name="Picture 7">
            <a:extLst>
              <a:ext uri="{FF2B5EF4-FFF2-40B4-BE49-F238E27FC236}">
                <a16:creationId xmlns:a16="http://schemas.microsoft.com/office/drawing/2014/main" id="{6ED15B99-4AF6-48B5-9059-F84426167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19200"/>
            <a:ext cx="8001000" cy="5409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A900597-117C-4722-863D-6C4CF72B2093}"/>
              </a:ext>
            </a:extLst>
          </p:cNvPr>
          <p:cNvSpPr txBox="1"/>
          <p:nvPr/>
        </p:nvSpPr>
        <p:spPr>
          <a:xfrm>
            <a:off x="599818" y="1237735"/>
            <a:ext cx="4464393" cy="2246769"/>
          </a:xfrm>
          <a:prstGeom prst="rect">
            <a:avLst/>
          </a:prstGeom>
          <a:noFill/>
        </p:spPr>
        <p:txBody>
          <a:bodyPr wrap="square" rtlCol="0">
            <a:spAutoFit/>
          </a:bodyPr>
          <a:lstStyle/>
          <a:p>
            <a:pPr rtl="0">
              <a:spcBef>
                <a:spcPts val="0"/>
              </a:spcBef>
              <a:spcAft>
                <a:spcPts val="0"/>
              </a:spcAft>
            </a:pPr>
            <a:r>
              <a:rPr lang="en-US" sz="2800" b="1" i="0" u="none" strike="noStrike" dirty="0">
                <a:solidFill>
                  <a:srgbClr val="FFFFFF"/>
                </a:solidFill>
                <a:effectLst/>
                <a:latin typeface="Calibri" panose="020F0502020204030204" pitchFamily="34" charset="0"/>
              </a:rPr>
              <a:t>~27 km circumference</a:t>
            </a:r>
            <a:endParaRPr lang="en-US" sz="2800" b="0" dirty="0">
              <a:effectLst/>
            </a:endParaRPr>
          </a:p>
          <a:p>
            <a:pPr rtl="0">
              <a:spcBef>
                <a:spcPts val="0"/>
              </a:spcBef>
              <a:spcAft>
                <a:spcPts val="0"/>
              </a:spcAft>
            </a:pPr>
            <a:r>
              <a:rPr lang="en-US" sz="2800" b="1" i="0" u="none" strike="noStrike" dirty="0">
                <a:solidFill>
                  <a:srgbClr val="FFFFFF"/>
                </a:solidFill>
                <a:effectLst/>
                <a:latin typeface="Calibri" panose="020F0502020204030204" pitchFamily="34" charset="0"/>
              </a:rPr>
              <a:t>~100 m underground</a:t>
            </a:r>
            <a:endParaRPr lang="en-US" sz="2800" b="0" dirty="0">
              <a:effectLst/>
            </a:endParaRPr>
          </a:p>
          <a:p>
            <a:pPr rtl="0">
              <a:spcBef>
                <a:spcPts val="0"/>
              </a:spcBef>
              <a:spcAft>
                <a:spcPts val="0"/>
              </a:spcAft>
            </a:pPr>
            <a:r>
              <a:rPr lang="en-US" sz="2800" b="1" i="0" u="none" strike="noStrike" dirty="0">
                <a:solidFill>
                  <a:srgbClr val="FFFFFF"/>
                </a:solidFill>
                <a:effectLst/>
                <a:latin typeface="Calibri" panose="020F0502020204030204" pitchFamily="34" charset="0"/>
              </a:rPr>
              <a:t>Protons circulate in opposite directions</a:t>
            </a:r>
            <a:endParaRPr lang="en-US" sz="2800" b="0" dirty="0">
              <a:effectLst/>
            </a:endParaRPr>
          </a:p>
          <a:p>
            <a:pPr rtl="0">
              <a:spcBef>
                <a:spcPts val="0"/>
              </a:spcBef>
              <a:spcAft>
                <a:spcPts val="0"/>
              </a:spcAft>
            </a:pPr>
            <a:r>
              <a:rPr lang="en-US" sz="2800" b="1" i="0" u="none" strike="noStrike" dirty="0">
                <a:solidFill>
                  <a:srgbClr val="FFFFFF"/>
                </a:solidFill>
                <a:effectLst/>
                <a:latin typeface="Calibri" panose="020F0502020204030204" pitchFamily="34" charset="0"/>
              </a:rPr>
              <a:t>Up to 14 </a:t>
            </a:r>
            <a:r>
              <a:rPr lang="en-US" sz="2800" b="1" i="0" u="none" strike="noStrike" dirty="0" err="1">
                <a:solidFill>
                  <a:srgbClr val="FFFFFF"/>
                </a:solidFill>
                <a:effectLst/>
                <a:latin typeface="Calibri" panose="020F0502020204030204" pitchFamily="34" charset="0"/>
              </a:rPr>
              <a:t>TeV</a:t>
            </a:r>
            <a:r>
              <a:rPr lang="en-US" sz="2800" b="1" i="0" u="none" strike="noStrike" dirty="0">
                <a:solidFill>
                  <a:srgbClr val="FFFFFF"/>
                </a:solidFill>
                <a:effectLst/>
                <a:latin typeface="Calibri" panose="020F0502020204030204" pitchFamily="34" charset="0"/>
              </a:rPr>
              <a:t> collision energy</a:t>
            </a:r>
            <a:endParaRPr lang="en-US" sz="2800" b="0" dirty="0">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0D0C87FF-61E0-46D7-A356-3B271F8692D4}"/>
              </a:ext>
            </a:extLst>
          </p:cNvPr>
          <p:cNvSpPr txBox="1">
            <a:spLocks noChangeArrowheads="1"/>
          </p:cNvSpPr>
          <p:nvPr/>
        </p:nvSpPr>
        <p:spPr bwMode="auto">
          <a:xfrm>
            <a:off x="838200" y="1752600"/>
            <a:ext cx="7239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495300" indent="-425450">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1pPr>
            <a:lvl2pPr marL="700088" indent="-650875">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2pPr>
            <a:lvl3pPr marL="990600" indent="-644525">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 pos="9639300" algn="l"/>
              </a:tabLst>
              <a:defRPr>
                <a:solidFill>
                  <a:schemeClr val="bg1"/>
                </a:solidFill>
                <a:latin typeface="Times New Roman" panose="02020603050405020304" pitchFamily="18" charset="0"/>
                <a:ea typeface="MS Gothic" panose="020B0609070205080204" pitchFamily="49" charset="-128"/>
              </a:defRPr>
            </a:lvl9pPr>
          </a:lstStyle>
          <a:p>
            <a:pPr eaLnBrk="1" hangingPunct="1">
              <a:spcBef>
                <a:spcPts val="550"/>
              </a:spcBef>
              <a:buClr>
                <a:srgbClr val="000000"/>
              </a:buClr>
              <a:buSzPct val="100000"/>
            </a:pPr>
            <a:r>
              <a:rPr lang="en-GB" altLang="en-US" sz="2400" b="1">
                <a:solidFill>
                  <a:srgbClr val="000000"/>
                </a:solidFill>
                <a:latin typeface="Arial" panose="020B0604020202020204" pitchFamily="34" charset="0"/>
              </a:rPr>
              <a:t>Generic Design</a:t>
            </a:r>
            <a:endParaRPr lang="en-GB" altLang="en-US" sz="2400" b="1" u="sng">
              <a:solidFill>
                <a:srgbClr val="000000"/>
              </a:solidFill>
              <a:latin typeface="Arial" panose="020B0604020202020204" pitchFamily="34" charset="0"/>
            </a:endParaRPr>
          </a:p>
          <a:p>
            <a:pPr lvl="1" eaLnBrk="1" hangingPunct="1">
              <a:spcBef>
                <a:spcPts val="550"/>
              </a:spcBef>
              <a:buClr>
                <a:srgbClr val="990000"/>
              </a:buClr>
              <a:buSzPct val="100000"/>
              <a:buFont typeface="Times New Roman" panose="02020603050405020304" pitchFamily="18" charset="0"/>
              <a:buNone/>
            </a:pPr>
            <a:r>
              <a:rPr lang="en-GB" altLang="en-US" sz="2400">
                <a:solidFill>
                  <a:srgbClr val="000000"/>
                </a:solidFill>
                <a:latin typeface="Arial" panose="020B0604020202020204" pitchFamily="34" charset="0"/>
              </a:rPr>
              <a:t>Cylinders wrapped around the beam pipe</a:t>
            </a:r>
          </a:p>
          <a:p>
            <a:pPr lvl="1" eaLnBrk="1" hangingPunct="1">
              <a:spcBef>
                <a:spcPts val="550"/>
              </a:spcBef>
              <a:buClr>
                <a:srgbClr val="990000"/>
              </a:buClr>
              <a:buSzPct val="100000"/>
              <a:buFont typeface="Times New Roman" panose="02020603050405020304" pitchFamily="18" charset="0"/>
              <a:buNone/>
            </a:pPr>
            <a:r>
              <a:rPr lang="en-GB" altLang="en-US" sz="2400">
                <a:solidFill>
                  <a:srgbClr val="000000"/>
                </a:solidFill>
                <a:latin typeface="Arial" panose="020B0604020202020204" pitchFamily="34" charset="0"/>
              </a:rPr>
              <a:t>From inner to outer . . . </a:t>
            </a:r>
          </a:p>
          <a:p>
            <a:pPr lvl="2" eaLnBrk="1" hangingPunct="1">
              <a:spcBef>
                <a:spcPts val="550"/>
              </a:spcBef>
              <a:buClr>
                <a:srgbClr val="000000"/>
              </a:buClr>
              <a:buSzPct val="100000"/>
              <a:buFont typeface="Times New Roman" panose="02020603050405020304" pitchFamily="18" charset="0"/>
              <a:buNone/>
            </a:pPr>
            <a:r>
              <a:rPr lang="en-GB" altLang="en-US" sz="2400" u="sng">
                <a:solidFill>
                  <a:srgbClr val="00664D"/>
                </a:solidFill>
                <a:latin typeface="Arial" panose="020B0604020202020204" pitchFamily="34" charset="0"/>
              </a:rPr>
              <a:t>Tracking</a:t>
            </a:r>
            <a:r>
              <a:rPr lang="en-GB" altLang="en-US" sz="2400">
                <a:solidFill>
                  <a:srgbClr val="000000"/>
                </a:solidFill>
                <a:latin typeface="Arial" panose="020B0604020202020204" pitchFamily="34" charset="0"/>
              </a:rPr>
              <a:t>  </a:t>
            </a:r>
          </a:p>
          <a:p>
            <a:pPr lvl="2" eaLnBrk="1" hangingPunct="1">
              <a:spcBef>
                <a:spcPts val="550"/>
              </a:spcBef>
              <a:buClr>
                <a:srgbClr val="000000"/>
              </a:buClr>
              <a:buSzPct val="100000"/>
              <a:buFont typeface="Times New Roman" panose="02020603050405020304" pitchFamily="18" charset="0"/>
              <a:buNone/>
            </a:pPr>
            <a:r>
              <a:rPr lang="en-GB" altLang="en-US" sz="2400" u="sng">
                <a:solidFill>
                  <a:srgbClr val="FF0000"/>
                </a:solidFill>
                <a:latin typeface="Arial" panose="020B0604020202020204" pitchFamily="34" charset="0"/>
              </a:rPr>
              <a:t>Electromagnetic calorimeter</a:t>
            </a:r>
            <a:r>
              <a:rPr lang="en-GB" altLang="en-US" sz="2400">
                <a:solidFill>
                  <a:srgbClr val="FF0000"/>
                </a:solidFill>
                <a:latin typeface="Arial" panose="020B0604020202020204" pitchFamily="34" charset="0"/>
              </a:rPr>
              <a:t> </a:t>
            </a:r>
            <a:endParaRPr lang="en-GB" altLang="en-US" sz="2400">
              <a:solidFill>
                <a:srgbClr val="FF0000"/>
              </a:solidFill>
              <a:latin typeface="Arial" panose="020B0604020202020204" pitchFamily="34" charset="0"/>
              <a:cs typeface="Times New Roman" panose="02020603050405020304" pitchFamily="18" charset="0"/>
            </a:endParaRPr>
          </a:p>
          <a:p>
            <a:pPr lvl="2" eaLnBrk="1" hangingPunct="1">
              <a:spcBef>
                <a:spcPts val="550"/>
              </a:spcBef>
              <a:buClr>
                <a:srgbClr val="000000"/>
              </a:buClr>
              <a:buSzPct val="100000"/>
              <a:buFont typeface="Times New Roman" panose="02020603050405020304" pitchFamily="18" charset="0"/>
              <a:buNone/>
            </a:pPr>
            <a:r>
              <a:rPr lang="en-GB" altLang="en-US" sz="2400" u="sng">
                <a:solidFill>
                  <a:srgbClr val="00B050"/>
                </a:solidFill>
                <a:latin typeface="Arial" panose="020B0604020202020204" pitchFamily="34" charset="0"/>
              </a:rPr>
              <a:t>Hadronic calorimeter</a:t>
            </a:r>
            <a:r>
              <a:rPr lang="en-GB" altLang="en-US" sz="2400">
                <a:solidFill>
                  <a:srgbClr val="00B050"/>
                </a:solidFill>
                <a:latin typeface="Arial" panose="020B0604020202020204" pitchFamily="34" charset="0"/>
              </a:rPr>
              <a:t> </a:t>
            </a:r>
          </a:p>
          <a:p>
            <a:pPr lvl="2" eaLnBrk="1" hangingPunct="1">
              <a:spcBef>
                <a:spcPts val="550"/>
              </a:spcBef>
              <a:buClr>
                <a:srgbClr val="000000"/>
              </a:buClr>
              <a:buSzPct val="100000"/>
              <a:buFont typeface="Times New Roman" panose="02020603050405020304" pitchFamily="18" charset="0"/>
              <a:buNone/>
            </a:pPr>
            <a:r>
              <a:rPr lang="en-GB" altLang="en-US" sz="2400" u="sng">
                <a:solidFill>
                  <a:srgbClr val="404040"/>
                </a:solidFill>
                <a:latin typeface="Arial" panose="020B0604020202020204" pitchFamily="34" charset="0"/>
              </a:rPr>
              <a:t>Magnet</a:t>
            </a:r>
            <a:r>
              <a:rPr lang="en-GB" altLang="en-US" sz="2400">
                <a:solidFill>
                  <a:srgbClr val="404040"/>
                </a:solidFill>
                <a:latin typeface="Arial" panose="020B0604020202020204" pitchFamily="34" charset="0"/>
              </a:rPr>
              <a:t>*</a:t>
            </a:r>
            <a:endParaRPr lang="en-GB" altLang="en-US" sz="2400" u="sng">
              <a:solidFill>
                <a:srgbClr val="404040"/>
              </a:solidFill>
              <a:latin typeface="Arial" panose="020B0604020202020204" pitchFamily="34" charset="0"/>
            </a:endParaRPr>
          </a:p>
          <a:p>
            <a:pPr lvl="2" eaLnBrk="1" hangingPunct="1">
              <a:spcBef>
                <a:spcPts val="550"/>
              </a:spcBef>
              <a:spcAft>
                <a:spcPts val="1200"/>
              </a:spcAft>
              <a:buClr>
                <a:srgbClr val="000000"/>
              </a:buClr>
              <a:buSzPct val="100000"/>
              <a:buFont typeface="Times New Roman" panose="02020603050405020304" pitchFamily="18" charset="0"/>
              <a:buNone/>
            </a:pPr>
            <a:r>
              <a:rPr lang="en-GB" altLang="en-US" sz="2400" u="sng">
                <a:solidFill>
                  <a:schemeClr val="accent2"/>
                </a:solidFill>
                <a:latin typeface="Arial" panose="020B0604020202020204" pitchFamily="34" charset="0"/>
              </a:rPr>
              <a:t>Muon chamber</a:t>
            </a:r>
          </a:p>
          <a:p>
            <a:pPr lvl="2" eaLnBrk="1" hangingPunct="1">
              <a:spcBef>
                <a:spcPts val="550"/>
              </a:spcBef>
              <a:spcAft>
                <a:spcPts val="1200"/>
              </a:spcAft>
              <a:buClr>
                <a:srgbClr val="000000"/>
              </a:buClr>
              <a:buSzPct val="100000"/>
              <a:buFont typeface="Times New Roman" panose="02020603050405020304" pitchFamily="18" charset="0"/>
              <a:buNone/>
            </a:pPr>
            <a:endParaRPr lang="en-GB" altLang="en-US" sz="2400" u="sng">
              <a:solidFill>
                <a:schemeClr val="accent2"/>
              </a:solidFill>
              <a:latin typeface="Arial" panose="020B0604020202020204" pitchFamily="34" charset="0"/>
            </a:endParaRPr>
          </a:p>
          <a:p>
            <a:pPr lvl="2" eaLnBrk="1" hangingPunct="1">
              <a:spcBef>
                <a:spcPts val="550"/>
              </a:spcBef>
              <a:buClr>
                <a:srgbClr val="000000"/>
              </a:buClr>
              <a:buSzPct val="100000"/>
              <a:buFont typeface="Times New Roman" panose="02020603050405020304" pitchFamily="18" charset="0"/>
              <a:buNone/>
            </a:pPr>
            <a:r>
              <a:rPr lang="en-GB" altLang="en-US" sz="3000">
                <a:solidFill>
                  <a:schemeClr val="tx1"/>
                </a:solidFill>
                <a:latin typeface="Arial" panose="020B0604020202020204" pitchFamily="34" charset="0"/>
              </a:rPr>
              <a:t>*</a:t>
            </a:r>
            <a:r>
              <a:rPr lang="en-GB" altLang="en-US" sz="2000" i="1">
                <a:solidFill>
                  <a:schemeClr val="tx1"/>
                </a:solidFill>
                <a:latin typeface="Arial" panose="020B0604020202020204" pitchFamily="34" charset="0"/>
              </a:rPr>
              <a:t>Location of magnet depends on specific detector design.</a:t>
            </a:r>
            <a:r>
              <a:rPr lang="en-GB" altLang="en-US" sz="3000">
                <a:solidFill>
                  <a:schemeClr val="tx1"/>
                </a:solidFill>
                <a:latin typeface="Arial" panose="020B0604020202020204" pitchFamily="34" charset="0"/>
              </a:rPr>
              <a:t> </a:t>
            </a:r>
          </a:p>
        </p:txBody>
      </p:sp>
      <p:sp>
        <p:nvSpPr>
          <p:cNvPr id="9219" name="Title 1">
            <a:extLst>
              <a:ext uri="{FF2B5EF4-FFF2-40B4-BE49-F238E27FC236}">
                <a16:creationId xmlns:a16="http://schemas.microsoft.com/office/drawing/2014/main" id="{22324AE3-C38F-4D23-A643-55255F1C6EE3}"/>
              </a:ext>
            </a:extLst>
          </p:cNvPr>
          <p:cNvSpPr>
            <a:spLocks noGrp="1" noChangeArrowheads="1"/>
          </p:cNvSpPr>
          <p:nvPr>
            <p:ph type="title"/>
          </p:nvPr>
        </p:nvSpPr>
        <p:spPr>
          <a:xfrm>
            <a:off x="5334000" y="339204"/>
            <a:ext cx="2743200" cy="685800"/>
          </a:xfrm>
        </p:spPr>
        <p:txBody>
          <a:bodyPr/>
          <a:lstStyle/>
          <a:p>
            <a:pPr algn="r"/>
            <a:r>
              <a:rPr lang="en-US" altLang="en-US" sz="3000" b="1" dirty="0">
                <a:solidFill>
                  <a:schemeClr val="accent6"/>
                </a:solidFill>
              </a:rPr>
              <a:t>Detectors</a:t>
            </a:r>
          </a:p>
        </p:txBody>
      </p:sp>
      <p:grpSp>
        <p:nvGrpSpPr>
          <p:cNvPr id="9220" name="Group 7">
            <a:extLst>
              <a:ext uri="{FF2B5EF4-FFF2-40B4-BE49-F238E27FC236}">
                <a16:creationId xmlns:a16="http://schemas.microsoft.com/office/drawing/2014/main" id="{3DD39C95-5F3F-4406-A750-6277EA30770B}"/>
              </a:ext>
            </a:extLst>
          </p:cNvPr>
          <p:cNvGrpSpPr>
            <a:grpSpLocks/>
          </p:cNvGrpSpPr>
          <p:nvPr/>
        </p:nvGrpSpPr>
        <p:grpSpPr bwMode="auto">
          <a:xfrm>
            <a:off x="4800600" y="3062288"/>
            <a:ext cx="3568700" cy="2798762"/>
            <a:chOff x="5410200" y="3276600"/>
            <a:chExt cx="3352800" cy="2667000"/>
          </a:xfrm>
        </p:grpSpPr>
        <p:sp>
          <p:nvSpPr>
            <p:cNvPr id="9222" name="Rectangle 4">
              <a:extLst>
                <a:ext uri="{FF2B5EF4-FFF2-40B4-BE49-F238E27FC236}">
                  <a16:creationId xmlns:a16="http://schemas.microsoft.com/office/drawing/2014/main" id="{31C67D4D-78ED-4DF7-8009-C1DD852AF72A}"/>
                </a:ext>
              </a:extLst>
            </p:cNvPr>
            <p:cNvSpPr>
              <a:spLocks noChangeArrowheads="1"/>
            </p:cNvSpPr>
            <p:nvPr/>
          </p:nvSpPr>
          <p:spPr bwMode="auto">
            <a:xfrm>
              <a:off x="5410200" y="5257800"/>
              <a:ext cx="685800" cy="685800"/>
            </a:xfrm>
            <a:prstGeom prst="rect">
              <a:avLst/>
            </a:prstGeom>
            <a:solidFill>
              <a:schemeClr val="bg1"/>
            </a:solidFill>
            <a:ln w="9525">
              <a:solidFill>
                <a:schemeClr val="bg1"/>
              </a:solidFill>
              <a:round/>
              <a:headEnd/>
              <a:tailEnd/>
            </a:ln>
          </p:spPr>
          <p:txBody>
            <a:bodyPr/>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nSpc>
                  <a:spcPct val="75000"/>
                </a:lnSpc>
                <a:buClr>
                  <a:srgbClr val="000000"/>
                </a:buClr>
                <a:buSzPct val="100000"/>
                <a:buFont typeface="Times New Roman" panose="02020603050405020304" pitchFamily="18" charset="0"/>
                <a:buNone/>
              </a:pPr>
              <a:endParaRPr lang="en-US" altLang="en-US"/>
            </a:p>
          </p:txBody>
        </p:sp>
        <p:sp>
          <p:nvSpPr>
            <p:cNvPr id="9223" name="Rectangle 6">
              <a:extLst>
                <a:ext uri="{FF2B5EF4-FFF2-40B4-BE49-F238E27FC236}">
                  <a16:creationId xmlns:a16="http://schemas.microsoft.com/office/drawing/2014/main" id="{5B648869-E6DC-42A9-8C87-9D011F880B48}"/>
                </a:ext>
              </a:extLst>
            </p:cNvPr>
            <p:cNvSpPr>
              <a:spLocks noChangeArrowheads="1"/>
            </p:cNvSpPr>
            <p:nvPr/>
          </p:nvSpPr>
          <p:spPr bwMode="auto">
            <a:xfrm>
              <a:off x="7848600" y="3276600"/>
              <a:ext cx="914400" cy="228600"/>
            </a:xfrm>
            <a:prstGeom prst="rect">
              <a:avLst/>
            </a:prstGeom>
            <a:solidFill>
              <a:schemeClr val="bg1"/>
            </a:solidFill>
            <a:ln w="9525">
              <a:solidFill>
                <a:srgbClr val="FFFFFF"/>
              </a:solidFill>
              <a:round/>
              <a:headEnd/>
              <a:tailEnd/>
            </a:ln>
          </p:spPr>
          <p:txBody>
            <a:bodyPr/>
            <a:lstStyle>
              <a:lvl1pPr>
                <a:defRPr>
                  <a:solidFill>
                    <a:schemeClr val="bg1"/>
                  </a:solidFill>
                  <a:latin typeface="Times New Roman" panose="02020603050405020304" pitchFamily="18" charset="0"/>
                  <a:ea typeface="MS Gothic" panose="020B0609070205080204" pitchFamily="49" charset="-128"/>
                </a:defRPr>
              </a:lvl1pPr>
              <a:lvl2pPr marL="742950" indent="-285750">
                <a:defRPr>
                  <a:solidFill>
                    <a:schemeClr val="bg1"/>
                  </a:solidFill>
                  <a:latin typeface="Times New Roman" panose="02020603050405020304" pitchFamily="18" charset="0"/>
                  <a:ea typeface="MS Gothic" panose="020B0609070205080204" pitchFamily="49" charset="-128"/>
                </a:defRPr>
              </a:lvl2pPr>
              <a:lvl3pPr marL="1143000" indent="-228600">
                <a:defRPr>
                  <a:solidFill>
                    <a:schemeClr val="bg1"/>
                  </a:solidFill>
                  <a:latin typeface="Times New Roman" panose="02020603050405020304" pitchFamily="18" charset="0"/>
                  <a:ea typeface="MS Gothic" panose="020B0609070205080204" pitchFamily="49" charset="-128"/>
                </a:defRPr>
              </a:lvl3pPr>
              <a:lvl4pPr marL="1600200" indent="-228600">
                <a:defRPr>
                  <a:solidFill>
                    <a:schemeClr val="bg1"/>
                  </a:solidFill>
                  <a:latin typeface="Times New Roman" panose="02020603050405020304" pitchFamily="18" charset="0"/>
                  <a:ea typeface="MS Gothic" panose="020B0609070205080204" pitchFamily="49" charset="-128"/>
                </a:defRPr>
              </a:lvl4pPr>
              <a:lvl5pPr marL="2057400" indent="-228600">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defRPr>
                  <a:solidFill>
                    <a:schemeClr val="bg1"/>
                  </a:solidFill>
                  <a:latin typeface="Times New Roman" panose="02020603050405020304" pitchFamily="18" charset="0"/>
                  <a:ea typeface="MS Gothic" panose="020B0609070205080204" pitchFamily="49" charset="-128"/>
                </a:defRPr>
              </a:lvl9pPr>
            </a:lstStyle>
            <a:p>
              <a:pPr>
                <a:lnSpc>
                  <a:spcPct val="75000"/>
                </a:lnSpc>
                <a:buClr>
                  <a:srgbClr val="000000"/>
                </a:buClr>
                <a:buSzPct val="100000"/>
                <a:buFont typeface="Times New Roman" panose="02020603050405020304" pitchFamily="18" charset="0"/>
                <a:buNone/>
              </a:pPr>
              <a:endParaRPr lang="en-US" altLang="en-US"/>
            </a:p>
          </p:txBody>
        </p:sp>
      </p:grpSp>
      <p:pic>
        <p:nvPicPr>
          <p:cNvPr id="9221" name="Picture 9">
            <a:extLst>
              <a:ext uri="{FF2B5EF4-FFF2-40B4-BE49-F238E27FC236}">
                <a16:creationId xmlns:a16="http://schemas.microsoft.com/office/drawing/2014/main" id="{B5E9F826-C88C-421E-AAF3-81CE116D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09850"/>
            <a:ext cx="3968750" cy="34099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CDD59DC-499C-4B6A-BF0F-403A353A2562}"/>
              </a:ext>
            </a:extLst>
          </p:cNvPr>
          <p:cNvSpPr>
            <a:spLocks noGrp="1" noChangeArrowheads="1"/>
          </p:cNvSpPr>
          <p:nvPr>
            <p:ph type="title"/>
          </p:nvPr>
        </p:nvSpPr>
        <p:spPr>
          <a:xfrm>
            <a:off x="4584357" y="304800"/>
            <a:ext cx="3733800" cy="685800"/>
          </a:xfrm>
        </p:spPr>
        <p:txBody>
          <a:bodyPr/>
          <a:lstStyle/>
          <a:p>
            <a:pPr algn="r"/>
            <a:r>
              <a:rPr lang="en-US" altLang="en-US" sz="3000" dirty="0"/>
              <a:t> </a:t>
            </a:r>
            <a:r>
              <a:rPr lang="en-US" altLang="en-US" sz="3000" b="1" dirty="0">
                <a:solidFill>
                  <a:schemeClr val="accent6"/>
                </a:solidFill>
              </a:rPr>
              <a:t>ATLAS Detector</a:t>
            </a:r>
          </a:p>
        </p:txBody>
      </p:sp>
      <p:pic>
        <p:nvPicPr>
          <p:cNvPr id="3" name="Picture 2">
            <a:extLst>
              <a:ext uri="{FF2B5EF4-FFF2-40B4-BE49-F238E27FC236}">
                <a16:creationId xmlns:a16="http://schemas.microsoft.com/office/drawing/2014/main" id="{D8ACCA26-F392-4E75-82F4-3B9869982C19}"/>
              </a:ext>
            </a:extLst>
          </p:cNvPr>
          <p:cNvPicPr>
            <a:picLocks noChangeAspect="1"/>
          </p:cNvPicPr>
          <p:nvPr/>
        </p:nvPicPr>
        <p:blipFill>
          <a:blip r:embed="rId2"/>
          <a:stretch>
            <a:fillRect/>
          </a:stretch>
        </p:blipFill>
        <p:spPr>
          <a:xfrm>
            <a:off x="26773" y="954155"/>
            <a:ext cx="9144000" cy="5877072"/>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5CDD59DC-499C-4B6A-BF0F-403A353A2562}"/>
              </a:ext>
            </a:extLst>
          </p:cNvPr>
          <p:cNvSpPr>
            <a:spLocks noGrp="1" noChangeArrowheads="1"/>
          </p:cNvSpPr>
          <p:nvPr>
            <p:ph type="title"/>
          </p:nvPr>
        </p:nvSpPr>
        <p:spPr>
          <a:xfrm>
            <a:off x="4584357" y="304800"/>
            <a:ext cx="3733800" cy="685800"/>
          </a:xfrm>
        </p:spPr>
        <p:txBody>
          <a:bodyPr/>
          <a:lstStyle/>
          <a:p>
            <a:pPr algn="r"/>
            <a:r>
              <a:rPr lang="en-US" altLang="en-US" sz="3000" dirty="0"/>
              <a:t> </a:t>
            </a:r>
            <a:r>
              <a:rPr lang="en-US" altLang="en-US" sz="3000" b="1" dirty="0">
                <a:solidFill>
                  <a:schemeClr val="accent6"/>
                </a:solidFill>
              </a:rPr>
              <a:t>ATLAS Detector</a:t>
            </a:r>
          </a:p>
        </p:txBody>
      </p:sp>
      <p:pic>
        <p:nvPicPr>
          <p:cNvPr id="11267" name="Picture 4">
            <a:extLst>
              <a:ext uri="{FF2B5EF4-FFF2-40B4-BE49-F238E27FC236}">
                <a16:creationId xmlns:a16="http://schemas.microsoft.com/office/drawing/2014/main" id="{7C11EBF9-AAC8-46BE-A8AF-B1CD196C1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17675"/>
            <a:ext cx="75438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8099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4840A72-4892-4B4F-A153-3BC3599D7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019" y="1447800"/>
            <a:ext cx="69246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8E238C09-5349-4407-86C8-8E1DC8B898F2}"/>
              </a:ext>
            </a:extLst>
          </p:cNvPr>
          <p:cNvSpPr>
            <a:spLocks noGrp="1" noChangeArrowheads="1"/>
          </p:cNvSpPr>
          <p:nvPr>
            <p:ph type="title"/>
          </p:nvPr>
        </p:nvSpPr>
        <p:spPr>
          <a:xfrm>
            <a:off x="4584357" y="304800"/>
            <a:ext cx="3733800" cy="685800"/>
          </a:xfrm>
        </p:spPr>
        <p:txBody>
          <a:bodyPr/>
          <a:lstStyle/>
          <a:p>
            <a:pPr algn="r"/>
            <a:r>
              <a:rPr lang="en-US" altLang="en-US" sz="3000" dirty="0"/>
              <a:t> </a:t>
            </a:r>
            <a:r>
              <a:rPr lang="en-US" altLang="en-US" sz="3000" b="1" dirty="0">
                <a:solidFill>
                  <a:schemeClr val="accent6"/>
                </a:solidFill>
              </a:rPr>
              <a:t>ATLAS Detector</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a:extLst>
              <a:ext uri="{FF2B5EF4-FFF2-40B4-BE49-F238E27FC236}">
                <a16:creationId xmlns:a16="http://schemas.microsoft.com/office/drawing/2014/main" id="{C7AACE4E-D07E-41A3-B37F-C6C88E2E6477}"/>
              </a:ext>
            </a:extLst>
          </p:cNvPr>
          <p:cNvSpPr txBox="1">
            <a:spLocks noChangeArrowheads="1"/>
          </p:cNvSpPr>
          <p:nvPr/>
        </p:nvSpPr>
        <p:spPr bwMode="auto">
          <a:xfrm>
            <a:off x="762000" y="1219200"/>
            <a:ext cx="7543800" cy="371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a:spcAft>
                <a:spcPts val="1200"/>
              </a:spcAft>
              <a:buClr>
                <a:srgbClr val="000000"/>
              </a:buClr>
              <a:buSzPct val="100000"/>
              <a:buFont typeface="Times New Roman" panose="02020603050405020304" pitchFamily="18" charset="0"/>
              <a:buNone/>
            </a:pPr>
            <a:r>
              <a:rPr lang="en-US" altLang="en-US" sz="2400" b="1" dirty="0">
                <a:solidFill>
                  <a:schemeClr val="accent6"/>
                </a:solidFill>
                <a:latin typeface="Arial" panose="020B0604020202020204" pitchFamily="34" charset="0"/>
                <a:cs typeface="Arial" panose="020B0604020202020204" pitchFamily="34" charset="0"/>
                <a:sym typeface="Arial" panose="020B0604020202020204" pitchFamily="34" charset="0"/>
              </a:rPr>
              <a:t>The LHC accelerates protons to almost 7500 times the energy equivalent of their mass. The protons circulate in opposite directions and collide in the center of ATLAS.</a:t>
            </a:r>
          </a:p>
          <a:p>
            <a:pPr>
              <a:spcAft>
                <a:spcPts val="1200"/>
              </a:spcAft>
              <a:buClr>
                <a:srgbClr val="000000"/>
              </a:buClr>
              <a:buSzPct val="100000"/>
              <a:buFont typeface="Times New Roman" panose="02020603050405020304" pitchFamily="18" charset="0"/>
              <a:buNone/>
            </a:pPr>
            <a:r>
              <a:rPr lang="en-US" altLang="en-US" sz="2400" b="1" dirty="0">
                <a:solidFill>
                  <a:schemeClr val="accent6"/>
                </a:solidFill>
                <a:latin typeface="Arial" panose="020B0604020202020204" pitchFamily="34" charset="0"/>
                <a:cs typeface="Arial" panose="020B0604020202020204" pitchFamily="34" charset="0"/>
                <a:sym typeface="Arial" panose="020B0604020202020204" pitchFamily="34" charset="0"/>
              </a:rPr>
              <a:t>But protons are not just particles: they are more like bags of quarks and gluons. When protons collide, all sorts of very short-lived particles can be made from all that energy. </a:t>
            </a:r>
          </a:p>
          <a:p>
            <a:pPr eaLnBrk="1" hangingPunct="1">
              <a:lnSpc>
                <a:spcPct val="96000"/>
              </a:lnSpc>
              <a:buClr>
                <a:srgbClr val="000000"/>
              </a:buClr>
              <a:buSzPct val="100000"/>
              <a:buFont typeface="Times New Roman" panose="02020603050405020304" pitchFamily="18" charset="0"/>
              <a:buNone/>
            </a:pPr>
            <a:endParaRPr lang="en-GB" altLang="en-US" sz="2400" dirty="0">
              <a:solidFill>
                <a:srgbClr val="000000"/>
              </a:solidFill>
              <a:latin typeface="Calibri" panose="020F0502020204030204" pitchFamily="34" charset="0"/>
            </a:endParaRPr>
          </a:p>
        </p:txBody>
      </p:sp>
      <p:pic>
        <p:nvPicPr>
          <p:cNvPr id="13315" name="Picture 8">
            <a:extLst>
              <a:ext uri="{FF2B5EF4-FFF2-40B4-BE49-F238E27FC236}">
                <a16:creationId xmlns:a16="http://schemas.microsoft.com/office/drawing/2014/main" id="{25DB3A88-AFB2-44AC-862C-5EFD1E181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187" y="4419600"/>
            <a:ext cx="5280025" cy="218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a:extLst>
              <a:ext uri="{FF2B5EF4-FFF2-40B4-BE49-F238E27FC236}">
                <a16:creationId xmlns:a16="http://schemas.microsoft.com/office/drawing/2014/main" id="{8A0E0243-23D3-4709-A3AA-0326181B01AB}"/>
              </a:ext>
            </a:extLst>
          </p:cNvPr>
          <p:cNvSpPr>
            <a:spLocks noGrp="1" noChangeArrowheads="1"/>
          </p:cNvSpPr>
          <p:nvPr>
            <p:ph type="title"/>
          </p:nvPr>
        </p:nvSpPr>
        <p:spPr>
          <a:xfrm>
            <a:off x="2743200" y="158578"/>
            <a:ext cx="5562600" cy="762000"/>
          </a:xfrm>
        </p:spPr>
        <p:txBody>
          <a:bodyPr/>
          <a:lstStyle/>
          <a:p>
            <a:pPr algn="r"/>
            <a:r>
              <a:rPr lang="en-US" altLang="en-US" sz="3000" b="1" dirty="0">
                <a:solidFill>
                  <a:schemeClr val="accent6"/>
                </a:solidFill>
              </a:rPr>
              <a:t>Protons collide inside ATLAS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0634514-9D36-4BC3-BB4D-4614DAD83109}"/>
              </a:ext>
            </a:extLst>
          </p:cNvPr>
          <p:cNvSpPr>
            <a:spLocks noGrp="1" noChangeArrowheads="1"/>
          </p:cNvSpPr>
          <p:nvPr>
            <p:ph type="title"/>
          </p:nvPr>
        </p:nvSpPr>
        <p:spPr>
          <a:xfrm>
            <a:off x="4813342" y="152400"/>
            <a:ext cx="3581400" cy="762000"/>
          </a:xfrm>
        </p:spPr>
        <p:txBody>
          <a:bodyPr/>
          <a:lstStyle/>
          <a:p>
            <a:pPr algn="r"/>
            <a:r>
              <a:rPr lang="en-US" altLang="en-US" sz="3000" b="1" dirty="0">
                <a:solidFill>
                  <a:schemeClr val="accent6"/>
                </a:solidFill>
              </a:rPr>
              <a:t>Particle Decays</a:t>
            </a:r>
          </a:p>
        </p:txBody>
      </p:sp>
      <p:sp>
        <p:nvSpPr>
          <p:cNvPr id="16387" name="Text Box 6">
            <a:extLst>
              <a:ext uri="{FF2B5EF4-FFF2-40B4-BE49-F238E27FC236}">
                <a16:creationId xmlns:a16="http://schemas.microsoft.com/office/drawing/2014/main" id="{38F7E551-8B0A-47F2-BA40-42D6D9BB29D5}"/>
              </a:ext>
            </a:extLst>
          </p:cNvPr>
          <p:cNvSpPr txBox="1">
            <a:spLocks noChangeArrowheads="1"/>
          </p:cNvSpPr>
          <p:nvPr/>
        </p:nvSpPr>
        <p:spPr bwMode="auto">
          <a:xfrm>
            <a:off x="609600" y="1128584"/>
            <a:ext cx="3962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Times New Roman" panose="02020603050405020304" pitchFamily="18" charset="0"/>
                <a:ea typeface="MS Gothic" panose="020B0609070205080204" pitchFamily="49" charset="-128"/>
              </a:defRPr>
            </a:lvl9pPr>
          </a:lstStyle>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Often, quarks are scattered in collisions. </a:t>
            </a:r>
          </a:p>
          <a:p>
            <a:pPr eaLnBrk="1" hangingPunct="1">
              <a:buClr>
                <a:srgbClr val="000000"/>
              </a:buClr>
              <a:buSzPct val="100000"/>
              <a:buFont typeface="Times New Roman" panose="02020603050405020304" pitchFamily="18" charset="0"/>
              <a:buNone/>
            </a:pP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As they separate, the binding energy between them converts to sprays of new particles called jets. Also, lower energy electrons and muons can emerge.</a:t>
            </a:r>
          </a:p>
          <a:p>
            <a:pPr eaLnBrk="1" hangingPunct="1">
              <a:buClr>
                <a:srgbClr val="000000"/>
              </a:buClr>
              <a:buSzPct val="100000"/>
              <a:buFont typeface="Times New Roman" panose="02020603050405020304" pitchFamily="18" charset="0"/>
              <a:buNone/>
            </a:pPr>
            <a:endParaRPr lang="en-GB" altLang="en-US" sz="2400" dirty="0">
              <a:solidFill>
                <a:schemeClr val="accent6"/>
              </a:solidFill>
              <a:latin typeface="Arial" panose="020B0604020202020204" pitchFamily="34" charset="0"/>
            </a:endParaRPr>
          </a:p>
          <a:p>
            <a:pPr eaLnBrk="1" hangingPunct="1">
              <a:buClr>
                <a:srgbClr val="000000"/>
              </a:buClr>
              <a:buSzPct val="100000"/>
              <a:buFont typeface="Times New Roman" panose="02020603050405020304" pitchFamily="18" charset="0"/>
              <a:buNone/>
            </a:pPr>
            <a:r>
              <a:rPr lang="en-GB" altLang="en-US" sz="2400" dirty="0">
                <a:solidFill>
                  <a:schemeClr val="accent6"/>
                </a:solidFill>
                <a:latin typeface="Arial" panose="020B0604020202020204" pitchFamily="34" charset="0"/>
              </a:rPr>
              <a:t>They are not what we are looking for.</a:t>
            </a:r>
            <a:endParaRPr lang="en-GB" altLang="en-US" sz="2400" dirty="0">
              <a:solidFill>
                <a:schemeClr val="accent6"/>
              </a:solidFill>
              <a:latin typeface="Calibri" panose="020F0502020204030204" pitchFamily="34" charset="0"/>
            </a:endParaRPr>
          </a:p>
        </p:txBody>
      </p:sp>
      <p:pic>
        <p:nvPicPr>
          <p:cNvPr id="16388" name="Picture 4">
            <a:extLst>
              <a:ext uri="{FF2B5EF4-FFF2-40B4-BE49-F238E27FC236}">
                <a16:creationId xmlns:a16="http://schemas.microsoft.com/office/drawing/2014/main" id="{2AA21E55-911E-43EB-8DFE-4919902E3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405" y="1196975"/>
            <a:ext cx="41052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Blank Presentation">
      <a:majorFont>
        <a:latin typeface="Arial"/>
        <a:ea typeface="MS Gothic"/>
        <a:cs typeface=""/>
      </a:majorFont>
      <a:minorFont>
        <a:latin typeface="Aria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75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75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Times New Roman" pitchFamily="16" charset="0"/>
            <a:ea typeface="MS Gothic"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4422</TotalTime>
  <Words>679</Words>
  <Application>Microsoft Office PowerPoint</Application>
  <PresentationFormat>On-screen Show (4:3)</PresentationFormat>
  <Paragraphs>83</Paragraphs>
  <Slides>20</Slides>
  <Notes>7</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Times New Roman</vt:lpstr>
      <vt:lpstr>MS Gothic</vt:lpstr>
      <vt:lpstr>Arial</vt:lpstr>
      <vt:lpstr>Wingdings</vt:lpstr>
      <vt:lpstr>MS PGothic</vt:lpstr>
      <vt:lpstr>Calibri</vt:lpstr>
      <vt:lpstr>ヒラギノ角ゴ ProN W3</vt:lpstr>
      <vt:lpstr>Helvetica</vt:lpstr>
      <vt:lpstr>Symbol</vt:lpstr>
      <vt:lpstr>Blank Presentation</vt:lpstr>
      <vt:lpstr>PowerPoint Presentation</vt:lpstr>
      <vt:lpstr>The LHC and New Physics</vt:lpstr>
      <vt:lpstr>PowerPoint Presentation</vt:lpstr>
      <vt:lpstr>Detectors</vt:lpstr>
      <vt:lpstr> ATLAS Detector</vt:lpstr>
      <vt:lpstr> ATLAS Detector</vt:lpstr>
      <vt:lpstr> ATLAS Detector</vt:lpstr>
      <vt:lpstr>Protons collide inside ATLAS</vt:lpstr>
      <vt:lpstr>Particle Decays</vt:lpstr>
      <vt:lpstr>Particle Decays</vt:lpstr>
      <vt:lpstr>PowerPoint Presentation</vt:lpstr>
      <vt:lpstr>Particle Decays</vt:lpstr>
      <vt:lpstr>Particle Decays</vt:lpstr>
      <vt:lpstr>HYPATIA Event Display</vt:lpstr>
      <vt:lpstr>HYPATIA Event Display</vt:lpstr>
      <vt:lpstr>HYPATIA Event Display</vt:lpstr>
      <vt:lpstr>HYPATIA Event Display</vt:lpstr>
      <vt:lpstr>ATLAS Mass Plot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 All Starts With An Atom</dc:title>
  <dc:creator>Kenneth Cecire</dc:creator>
  <cp:lastModifiedBy>Kenneth Cecire</cp:lastModifiedBy>
  <cp:revision>437</cp:revision>
  <cp:lastPrinted>2011-02-22T21:04:55Z</cp:lastPrinted>
  <dcterms:created xsi:type="dcterms:W3CDTF">2011-02-16T16:43:02Z</dcterms:created>
  <dcterms:modified xsi:type="dcterms:W3CDTF">2025-02-20T20:01:14Z</dcterms:modified>
</cp:coreProperties>
</file>