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A038-F405-469A-A4AD-94E9288AC003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5EEA-ED8A-42E9-809F-816163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984-BF61-419E-A67B-B85A4B72577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3CB-54A7-4C7D-BC82-EF525F21202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0C1F-5410-401E-AD3E-4475EBF2F784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D4C-84F7-486C-A7CA-3EA9E0A6B5D4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Event No. </a:t>
            </a:r>
            <a:fld id="{ACFD4DB0-5794-4639-BDB9-10CE3F1F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400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ATLAS Masterclass-in-a-Box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3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A15-A023-4A5E-8AA3-A3B2613935FF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0968-4ED2-4301-AAC4-9AAD1B0A3F6C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F6F3-565B-471E-B94B-FFB6EEBCF2FC}" type="datetime1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87F-D3E5-4125-85F9-42E36D03CF7B}" type="datetime1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7A8-9169-4ABB-81C1-DA5D8C8C756A}" type="datetime1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083-DB0A-4DE7-AA5F-676AD688F055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F34-02C4-4178-8BC9-C240AA060D6A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ADA8-D5B3-4DA6-B363-B368E86CE12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ATLAS Masterclass-in-a-box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/>
              <a:t>Data File </a:t>
            </a:r>
            <a:r>
              <a:rPr lang="en-US" dirty="0"/>
              <a:t>3</a:t>
            </a:r>
            <a:r>
              <a:rPr lang="en-US" dirty="0" smtClean="0"/>
              <a:t> (Events 81-120)</a:t>
            </a:r>
            <a:endParaRPr lang="en-US" dirty="0"/>
          </a:p>
        </p:txBody>
      </p:sp>
      <p:pic>
        <p:nvPicPr>
          <p:cNvPr id="1026" name="Picture 2" descr="http://www.atlas.ch/photos/atlas_photos/selected-photos/full-detector/0803012_02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1" y="2128295"/>
            <a:ext cx="41495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4" y="1022394"/>
            <a:ext cx="7349836" cy="51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6862"/>
            <a:ext cx="7315200" cy="51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81865" cy="51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0135"/>
            <a:ext cx="7315200" cy="51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31250"/>
            <a:ext cx="7301345" cy="5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2363"/>
            <a:ext cx="7315200" cy="51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3328"/>
            <a:ext cx="7315200" cy="51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1033262"/>
            <a:ext cx="7315202" cy="51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9355"/>
            <a:ext cx="7315200" cy="51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3212"/>
            <a:ext cx="7315200" cy="5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998439"/>
            <a:ext cx="7335982" cy="51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#099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3204"/>
            <a:ext cx="7328074" cy="51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1023717"/>
            <a:ext cx="7301345" cy="51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2" y="1015870"/>
            <a:ext cx="7320148" cy="51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5914"/>
            <a:ext cx="7305675" cy="51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94" y="988404"/>
            <a:ext cx="73531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3948"/>
            <a:ext cx="7315200" cy="51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91388" cy="51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64692"/>
            <a:ext cx="7315201" cy="51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35506"/>
            <a:ext cx="7315201" cy="51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89882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1029106"/>
            <a:ext cx="7329055" cy="51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#109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63426"/>
            <a:ext cx="7315200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2995"/>
            <a:ext cx="7353300" cy="52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2626"/>
            <a:ext cx="7315200" cy="51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0177"/>
            <a:ext cx="7315200" cy="51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" y="990600"/>
            <a:ext cx="731629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990600"/>
            <a:ext cx="73097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4" y="1029176"/>
            <a:ext cx="7349836" cy="5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2816"/>
            <a:ext cx="7315200" cy="51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296150" cy="51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66" y="1018867"/>
            <a:ext cx="7331034" cy="51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5950"/>
            <a:ext cx="7359548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86625" cy="51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</a:t>
            </a:r>
            <a:r>
              <a:rPr lang="en-US" smtClean="0"/>
              <a:t>Event #120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5" y="990600"/>
            <a:ext cx="732457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5166"/>
            <a:ext cx="7315200" cy="51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0596"/>
            <a:ext cx="7315200" cy="51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10438" cy="51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1351"/>
            <a:ext cx="7315200" cy="51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3168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209</Words>
  <Application>Microsoft Office PowerPoint</Application>
  <PresentationFormat>On-screen Show (4:3)</PresentationFormat>
  <Paragraphs>82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ATLAS Masterclass-in-a-box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Masterclass-in-a-box</dc:title>
  <dc:creator>Kenneth Cecire</dc:creator>
  <cp:lastModifiedBy>Kenneth Cecire</cp:lastModifiedBy>
  <cp:revision>47</cp:revision>
  <dcterms:created xsi:type="dcterms:W3CDTF">2015-06-04T14:38:23Z</dcterms:created>
  <dcterms:modified xsi:type="dcterms:W3CDTF">2015-06-09T17:43:22Z</dcterms:modified>
</cp:coreProperties>
</file>