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25352656b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25352656b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25352656b9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25352656b9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25352656b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25352656b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25352656b9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25352656b9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25352656b9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25352656b9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25352656b9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25352656b9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25352656b9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25352656b9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25352656b9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25352656b9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Heisenberg’s Laser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15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Events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1513" y="414817"/>
            <a:ext cx="2820976" cy="101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Event 1: Report Slit width and Central Max width</a:t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6551624" cy="32990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Event 2: Report Slit width and Central Max width</a:t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6551625" cy="3644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Event 3: Report Slit width and Central Max width</a:t>
            </a:r>
            <a:endParaRPr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150" y="1265350"/>
            <a:ext cx="6551625" cy="2783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Event 4: Report Slit width and Central Max width</a:t>
            </a:r>
            <a:endParaRPr/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28875"/>
            <a:ext cx="6551625" cy="2714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Event 5: Report Slit width and Central Max width</a:t>
            </a:r>
            <a:endParaRPr/>
          </a:p>
        </p:txBody>
      </p:sp>
      <p:pic>
        <p:nvPicPr>
          <p:cNvPr id="86" name="Google Shape;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100" y="1265338"/>
            <a:ext cx="6551625" cy="28551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Event 6: Report Slit width and Central Max width</a:t>
            </a:r>
            <a:endParaRPr/>
          </a:p>
        </p:txBody>
      </p:sp>
      <p:pic>
        <p:nvPicPr>
          <p:cNvPr id="92" name="Google Shape;9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6551625" cy="33005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Event 7: Report Slit width and Central Max width</a:t>
            </a:r>
            <a:endParaRPr/>
          </a:p>
        </p:txBody>
      </p:sp>
      <p:pic>
        <p:nvPicPr>
          <p:cNvPr id="98" name="Google Shape;9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6551626" cy="3454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Event 8: Report Slit width and Central Max width</a:t>
            </a:r>
            <a:endParaRPr/>
          </a:p>
        </p:txBody>
      </p:sp>
      <p:pic>
        <p:nvPicPr>
          <p:cNvPr id="104" name="Google Shape;10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6551625" cy="3278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